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33"/>
  </p:notesMasterIdLst>
  <p:sldIdLst>
    <p:sldId id="402" r:id="rId5"/>
    <p:sldId id="469" r:id="rId6"/>
    <p:sldId id="470" r:id="rId7"/>
    <p:sldId id="471" r:id="rId8"/>
    <p:sldId id="472" r:id="rId9"/>
    <p:sldId id="473" r:id="rId10"/>
    <p:sldId id="464" r:id="rId11"/>
    <p:sldId id="465" r:id="rId12"/>
    <p:sldId id="474" r:id="rId13"/>
    <p:sldId id="475" r:id="rId14"/>
    <p:sldId id="477" r:id="rId15"/>
    <p:sldId id="478" r:id="rId16"/>
    <p:sldId id="479" r:id="rId17"/>
    <p:sldId id="486" r:id="rId18"/>
    <p:sldId id="487" r:id="rId19"/>
    <p:sldId id="468" r:id="rId20"/>
    <p:sldId id="483" r:id="rId21"/>
    <p:sldId id="480" r:id="rId22"/>
    <p:sldId id="490" r:id="rId23"/>
    <p:sldId id="481" r:id="rId24"/>
    <p:sldId id="482" r:id="rId25"/>
    <p:sldId id="492" r:id="rId26"/>
    <p:sldId id="488" r:id="rId27"/>
    <p:sldId id="491" r:id="rId28"/>
    <p:sldId id="484" r:id="rId29"/>
    <p:sldId id="485" r:id="rId30"/>
    <p:sldId id="489" r:id="rId31"/>
    <p:sldId id="49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A51EA9-7B3C-4D40-B2E5-DFD25BD3C9BD}">
          <p14:sldIdLst>
            <p14:sldId id="402"/>
            <p14:sldId id="469"/>
            <p14:sldId id="470"/>
            <p14:sldId id="471"/>
            <p14:sldId id="472"/>
            <p14:sldId id="473"/>
            <p14:sldId id="464"/>
            <p14:sldId id="465"/>
            <p14:sldId id="474"/>
            <p14:sldId id="475"/>
            <p14:sldId id="477"/>
            <p14:sldId id="478"/>
            <p14:sldId id="479"/>
            <p14:sldId id="486"/>
            <p14:sldId id="487"/>
            <p14:sldId id="468"/>
            <p14:sldId id="483"/>
            <p14:sldId id="480"/>
            <p14:sldId id="490"/>
            <p14:sldId id="481"/>
            <p14:sldId id="482"/>
            <p14:sldId id="492"/>
            <p14:sldId id="488"/>
            <p14:sldId id="491"/>
            <p14:sldId id="484"/>
            <p14:sldId id="485"/>
            <p14:sldId id="489"/>
            <p14:sldId id="4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16"/>
    <a:srgbClr val="F2F2F2"/>
    <a:srgbClr val="F5F5F6"/>
    <a:srgbClr val="206095"/>
    <a:srgbClr val="0F8243"/>
    <a:srgbClr val="56CAFF"/>
    <a:srgbClr val="FBC900"/>
    <a:srgbClr val="F0F762"/>
    <a:srgbClr val="003C57"/>
    <a:srgbClr val="27A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8126FC-0A82-4E89-96B0-DA45B979CA06}" v="38" dt="2024-04-09T17:11:12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shall, Jake" userId="S::jake.marshall@ons.gov.uk::03105c7e-4cfd-4998-9c19-809aa2174d81" providerId="AD" clId="Web-{46997C82-7B99-B7BC-6618-85BC468466E4}"/>
    <pc:docChg chg="modSld">
      <pc:chgData name="Marshall, Jake" userId="S::jake.marshall@ons.gov.uk::03105c7e-4cfd-4998-9c19-809aa2174d81" providerId="AD" clId="Web-{46997C82-7B99-B7BC-6618-85BC468466E4}" dt="2024-03-21T18:17:05.415" v="2" actId="20577"/>
      <pc:docMkLst>
        <pc:docMk/>
      </pc:docMkLst>
      <pc:sldChg chg="modSp">
        <pc:chgData name="Marshall, Jake" userId="S::jake.marshall@ons.gov.uk::03105c7e-4cfd-4998-9c19-809aa2174d81" providerId="AD" clId="Web-{46997C82-7B99-B7BC-6618-85BC468466E4}" dt="2024-03-21T18:17:05.415" v="2" actId="20577"/>
        <pc:sldMkLst>
          <pc:docMk/>
          <pc:sldMk cId="3885230719" sldId="469"/>
        </pc:sldMkLst>
        <pc:spChg chg="mod">
          <ac:chgData name="Marshall, Jake" userId="S::jake.marshall@ons.gov.uk::03105c7e-4cfd-4998-9c19-809aa2174d81" providerId="AD" clId="Web-{46997C82-7B99-B7BC-6618-85BC468466E4}" dt="2024-03-21T18:17:05.415" v="2" actId="20577"/>
          <ac:spMkLst>
            <pc:docMk/>
            <pc:sldMk cId="3885230719" sldId="469"/>
            <ac:spMk id="4" creationId="{1E2D43DF-9F28-B2E9-2BE4-0511B8BBC814}"/>
          </ac:spMkLst>
        </pc:spChg>
      </pc:sldChg>
    </pc:docChg>
  </pc:docChgLst>
  <pc:docChgLst>
    <pc:chgData name="Marshall, Jake" userId="03105c7e-4cfd-4998-9c19-809aa2174d81" providerId="ADAL" clId="{7E8126FC-0A82-4E89-96B0-DA45B979CA06}"/>
    <pc:docChg chg="undo custSel addSld delSld modSld sldOrd modSection">
      <pc:chgData name="Marshall, Jake" userId="03105c7e-4cfd-4998-9c19-809aa2174d81" providerId="ADAL" clId="{7E8126FC-0A82-4E89-96B0-DA45B979CA06}" dt="2024-04-09T17:15:36.057" v="4919" actId="113"/>
      <pc:docMkLst>
        <pc:docMk/>
      </pc:docMkLst>
      <pc:sldChg chg="modSp mod">
        <pc:chgData name="Marshall, Jake" userId="03105c7e-4cfd-4998-9c19-809aa2174d81" providerId="ADAL" clId="{7E8126FC-0A82-4E89-96B0-DA45B979CA06}" dt="2024-04-09T12:32:36.870" v="686" actId="20577"/>
        <pc:sldMkLst>
          <pc:docMk/>
          <pc:sldMk cId="1882676922" sldId="402"/>
        </pc:sldMkLst>
        <pc:spChg chg="mod">
          <ac:chgData name="Marshall, Jake" userId="03105c7e-4cfd-4998-9c19-809aa2174d81" providerId="ADAL" clId="{7E8126FC-0A82-4E89-96B0-DA45B979CA06}" dt="2024-04-08T12:58:51.454" v="679" actId="20577"/>
          <ac:spMkLst>
            <pc:docMk/>
            <pc:sldMk cId="1882676922" sldId="402"/>
            <ac:spMk id="7" creationId="{F2B7606F-25F1-44A9-85D1-9970728AB33E}"/>
          </ac:spMkLst>
        </pc:spChg>
        <pc:spChg chg="mod">
          <ac:chgData name="Marshall, Jake" userId="03105c7e-4cfd-4998-9c19-809aa2174d81" providerId="ADAL" clId="{7E8126FC-0A82-4E89-96B0-DA45B979CA06}" dt="2024-04-09T12:32:36.870" v="686" actId="20577"/>
          <ac:spMkLst>
            <pc:docMk/>
            <pc:sldMk cId="1882676922" sldId="402"/>
            <ac:spMk id="50" creationId="{74EB087D-126D-4DFA-A834-EF937FF1EEC6}"/>
          </ac:spMkLst>
        </pc:spChg>
        <pc:spChg chg="mod">
          <ac:chgData name="Marshall, Jake" userId="03105c7e-4cfd-4998-9c19-809aa2174d81" providerId="ADAL" clId="{7E8126FC-0A82-4E89-96B0-DA45B979CA06}" dt="2024-04-09T12:32:35.023" v="684" actId="20577"/>
          <ac:spMkLst>
            <pc:docMk/>
            <pc:sldMk cId="1882676922" sldId="402"/>
            <ac:spMk id="51" creationId="{28A3E78C-BAB1-4A56-9A0E-61064A9588E6}"/>
          </ac:spMkLst>
        </pc:spChg>
      </pc:sldChg>
      <pc:sldChg chg="addSp delSp modSp del mod">
        <pc:chgData name="Marshall, Jake" userId="03105c7e-4cfd-4998-9c19-809aa2174d81" providerId="ADAL" clId="{7E8126FC-0A82-4E89-96B0-DA45B979CA06}" dt="2024-04-09T17:11:32.949" v="4830" actId="2696"/>
        <pc:sldMkLst>
          <pc:docMk/>
          <pc:sldMk cId="2113867529" sldId="445"/>
        </pc:sldMkLst>
        <pc:spChg chg="add del mod">
          <ac:chgData name="Marshall, Jake" userId="03105c7e-4cfd-4998-9c19-809aa2174d81" providerId="ADAL" clId="{7E8126FC-0A82-4E89-96B0-DA45B979CA06}" dt="2024-04-09T17:10:56.324" v="4809" actId="21"/>
          <ac:spMkLst>
            <pc:docMk/>
            <pc:sldMk cId="2113867529" sldId="445"/>
            <ac:spMk id="3" creationId="{6F15A169-6D47-6516-80D7-DAB7DF1F26C6}"/>
          </ac:spMkLst>
        </pc:spChg>
        <pc:picChg chg="add">
          <ac:chgData name="Marshall, Jake" userId="03105c7e-4cfd-4998-9c19-809aa2174d81" providerId="ADAL" clId="{7E8126FC-0A82-4E89-96B0-DA45B979CA06}" dt="2024-04-09T17:10:44.585" v="4807"/>
          <ac:picMkLst>
            <pc:docMk/>
            <pc:sldMk cId="2113867529" sldId="445"/>
            <ac:picMk id="2" creationId="{16DD90B4-8EA8-610C-036E-CB8A222362EA}"/>
          </ac:picMkLst>
        </pc:picChg>
        <pc:picChg chg="del">
          <ac:chgData name="Marshall, Jake" userId="03105c7e-4cfd-4998-9c19-809aa2174d81" providerId="ADAL" clId="{7E8126FC-0A82-4E89-96B0-DA45B979CA06}" dt="2024-04-09T17:10:21.115" v="4806" actId="21"/>
          <ac:picMkLst>
            <pc:docMk/>
            <pc:sldMk cId="2113867529" sldId="445"/>
            <ac:picMk id="6" creationId="{62DB8DD3-FE5A-E13E-4785-8CC4162BF64E}"/>
          </ac:picMkLst>
        </pc:picChg>
      </pc:sldChg>
      <pc:sldChg chg="addSp delSp modSp mod">
        <pc:chgData name="Marshall, Jake" userId="03105c7e-4cfd-4998-9c19-809aa2174d81" providerId="ADAL" clId="{7E8126FC-0A82-4E89-96B0-DA45B979CA06}" dt="2024-04-09T17:14:24.078" v="4905" actId="14100"/>
        <pc:sldMkLst>
          <pc:docMk/>
          <pc:sldMk cId="4043790777" sldId="464"/>
        </pc:sldMkLst>
        <pc:spChg chg="del">
          <ac:chgData name="Marshall, Jake" userId="03105c7e-4cfd-4998-9c19-809aa2174d81" providerId="ADAL" clId="{7E8126FC-0A82-4E89-96B0-DA45B979CA06}" dt="2024-03-27T14:53:39.210" v="42" actId="21"/>
          <ac:spMkLst>
            <pc:docMk/>
            <pc:sldMk cId="4043790777" sldId="464"/>
            <ac:spMk id="2" creationId="{B59B5757-3DE6-07B1-FDB6-D1719284A832}"/>
          </ac:spMkLst>
        </pc:spChg>
        <pc:spChg chg="mod">
          <ac:chgData name="Marshall, Jake" userId="03105c7e-4cfd-4998-9c19-809aa2174d81" providerId="ADAL" clId="{7E8126FC-0A82-4E89-96B0-DA45B979CA06}" dt="2024-04-09T17:14:24.078" v="4905" actId="14100"/>
          <ac:spMkLst>
            <pc:docMk/>
            <pc:sldMk cId="4043790777" sldId="464"/>
            <ac:spMk id="3" creationId="{3FAEFA6F-812A-D67D-C608-16899C0BE33E}"/>
          </ac:spMkLst>
        </pc:spChg>
        <pc:spChg chg="mod">
          <ac:chgData name="Marshall, Jake" userId="03105c7e-4cfd-4998-9c19-809aa2174d81" providerId="ADAL" clId="{7E8126FC-0A82-4E89-96B0-DA45B979CA06}" dt="2024-04-09T15:36:25.038" v="1322" actId="14100"/>
          <ac:spMkLst>
            <pc:docMk/>
            <pc:sldMk cId="4043790777" sldId="464"/>
            <ac:spMk id="4" creationId="{D30616A6-9EF2-E886-C509-8502B996121F}"/>
          </ac:spMkLst>
        </pc:spChg>
        <pc:picChg chg="add del mod">
          <ac:chgData name="Marshall, Jake" userId="03105c7e-4cfd-4998-9c19-809aa2174d81" providerId="ADAL" clId="{7E8126FC-0A82-4E89-96B0-DA45B979CA06}" dt="2024-04-09T15:37:40.812" v="1325" actId="21"/>
          <ac:picMkLst>
            <pc:docMk/>
            <pc:sldMk cId="4043790777" sldId="464"/>
            <ac:picMk id="2" creationId="{68F11D10-4C8D-8B75-1EF3-85D2E0DFA2A4}"/>
          </ac:picMkLst>
        </pc:picChg>
        <pc:picChg chg="add mod">
          <ac:chgData name="Marshall, Jake" userId="03105c7e-4cfd-4998-9c19-809aa2174d81" providerId="ADAL" clId="{7E8126FC-0A82-4E89-96B0-DA45B979CA06}" dt="2024-04-09T15:39:05.384" v="1331" actId="1076"/>
          <ac:picMkLst>
            <pc:docMk/>
            <pc:sldMk cId="4043790777" sldId="464"/>
            <ac:picMk id="5" creationId="{C544B1C7-B29F-988B-EA6F-4E1FC13600BB}"/>
          </ac:picMkLst>
        </pc:picChg>
      </pc:sldChg>
      <pc:sldChg chg="addSp delSp modSp mod">
        <pc:chgData name="Marshall, Jake" userId="03105c7e-4cfd-4998-9c19-809aa2174d81" providerId="ADAL" clId="{7E8126FC-0A82-4E89-96B0-DA45B979CA06}" dt="2024-04-09T17:14:18.200" v="4903" actId="14100"/>
        <pc:sldMkLst>
          <pc:docMk/>
          <pc:sldMk cId="1501261845" sldId="465"/>
        </pc:sldMkLst>
        <pc:spChg chg="del">
          <ac:chgData name="Marshall, Jake" userId="03105c7e-4cfd-4998-9c19-809aa2174d81" providerId="ADAL" clId="{7E8126FC-0A82-4E89-96B0-DA45B979CA06}" dt="2024-03-27T14:54:48.315" v="49" actId="21"/>
          <ac:spMkLst>
            <pc:docMk/>
            <pc:sldMk cId="1501261845" sldId="465"/>
            <ac:spMk id="2" creationId="{500B6D6E-08E2-7C1F-1D28-AF4EA8412EEB}"/>
          </ac:spMkLst>
        </pc:spChg>
        <pc:spChg chg="mod">
          <ac:chgData name="Marshall, Jake" userId="03105c7e-4cfd-4998-9c19-809aa2174d81" providerId="ADAL" clId="{7E8126FC-0A82-4E89-96B0-DA45B979CA06}" dt="2024-04-09T17:14:18.200" v="4903" actId="14100"/>
          <ac:spMkLst>
            <pc:docMk/>
            <pc:sldMk cId="1501261845" sldId="465"/>
            <ac:spMk id="3" creationId="{41FB4334-C2E8-4630-9770-A44B123374CC}"/>
          </ac:spMkLst>
        </pc:spChg>
        <pc:spChg chg="mod">
          <ac:chgData name="Marshall, Jake" userId="03105c7e-4cfd-4998-9c19-809aa2174d81" providerId="ADAL" clId="{7E8126FC-0A82-4E89-96B0-DA45B979CA06}" dt="2024-04-09T15:41:34.996" v="1401" actId="14100"/>
          <ac:spMkLst>
            <pc:docMk/>
            <pc:sldMk cId="1501261845" sldId="465"/>
            <ac:spMk id="4" creationId="{A0B6D5E2-A715-0ECB-A0D4-047BE7029FFA}"/>
          </ac:spMkLst>
        </pc:spChg>
        <pc:picChg chg="add mod">
          <ac:chgData name="Marshall, Jake" userId="03105c7e-4cfd-4998-9c19-809aa2174d81" providerId="ADAL" clId="{7E8126FC-0A82-4E89-96B0-DA45B979CA06}" dt="2024-04-09T15:41:46.427" v="1405" actId="1076"/>
          <ac:picMkLst>
            <pc:docMk/>
            <pc:sldMk cId="1501261845" sldId="465"/>
            <ac:picMk id="2" creationId="{FF2BE6EF-8A2E-E154-2C1E-826DD6A5BC21}"/>
          </ac:picMkLst>
        </pc:picChg>
      </pc:sldChg>
      <pc:sldChg chg="delSp modSp mod ord">
        <pc:chgData name="Marshall, Jake" userId="03105c7e-4cfd-4998-9c19-809aa2174d81" providerId="ADAL" clId="{7E8126FC-0A82-4E89-96B0-DA45B979CA06}" dt="2024-04-09T17:13:08.616" v="4866" actId="14100"/>
        <pc:sldMkLst>
          <pc:docMk/>
          <pc:sldMk cId="2963021466" sldId="468"/>
        </pc:sldMkLst>
        <pc:spChg chg="del">
          <ac:chgData name="Marshall, Jake" userId="03105c7e-4cfd-4998-9c19-809aa2174d81" providerId="ADAL" clId="{7E8126FC-0A82-4E89-96B0-DA45B979CA06}" dt="2024-03-27T15:46:45.880" v="489" actId="21"/>
          <ac:spMkLst>
            <pc:docMk/>
            <pc:sldMk cId="2963021466" sldId="468"/>
            <ac:spMk id="2" creationId="{2A7EACFF-F231-6B53-6B42-01E8F0847FC4}"/>
          </ac:spMkLst>
        </pc:spChg>
        <pc:spChg chg="mod">
          <ac:chgData name="Marshall, Jake" userId="03105c7e-4cfd-4998-9c19-809aa2174d81" providerId="ADAL" clId="{7E8126FC-0A82-4E89-96B0-DA45B979CA06}" dt="2024-04-09T17:13:08.616" v="4866" actId="14100"/>
          <ac:spMkLst>
            <pc:docMk/>
            <pc:sldMk cId="2963021466" sldId="468"/>
            <ac:spMk id="3" creationId="{0B17A1D0-0097-1489-4284-F1365D6C5BD9}"/>
          </ac:spMkLst>
        </pc:spChg>
        <pc:spChg chg="mod">
          <ac:chgData name="Marshall, Jake" userId="03105c7e-4cfd-4998-9c19-809aa2174d81" providerId="ADAL" clId="{7E8126FC-0A82-4E89-96B0-DA45B979CA06}" dt="2024-04-09T17:03:03.667" v="4407" actId="255"/>
          <ac:spMkLst>
            <pc:docMk/>
            <pc:sldMk cId="2963021466" sldId="468"/>
            <ac:spMk id="4" creationId="{833AB5E2-0B96-850B-0A4F-0BDFA34366B7}"/>
          </ac:spMkLst>
        </pc:spChg>
      </pc:sldChg>
      <pc:sldChg chg="modSp mod">
        <pc:chgData name="Marshall, Jake" userId="03105c7e-4cfd-4998-9c19-809aa2174d81" providerId="ADAL" clId="{7E8126FC-0A82-4E89-96B0-DA45B979CA06}" dt="2024-04-09T17:15:36.057" v="4919" actId="113"/>
        <pc:sldMkLst>
          <pc:docMk/>
          <pc:sldMk cId="3885230719" sldId="469"/>
        </pc:sldMkLst>
        <pc:spChg chg="mod">
          <ac:chgData name="Marshall, Jake" userId="03105c7e-4cfd-4998-9c19-809aa2174d81" providerId="ADAL" clId="{7E8126FC-0A82-4E89-96B0-DA45B979CA06}" dt="2024-04-09T17:15:03.005" v="4918" actId="14100"/>
          <ac:spMkLst>
            <pc:docMk/>
            <pc:sldMk cId="3885230719" sldId="469"/>
            <ac:spMk id="3" creationId="{5232B204-ACD0-9628-0501-6D48A1424080}"/>
          </ac:spMkLst>
        </pc:spChg>
        <pc:spChg chg="mod">
          <ac:chgData name="Marshall, Jake" userId="03105c7e-4cfd-4998-9c19-809aa2174d81" providerId="ADAL" clId="{7E8126FC-0A82-4E89-96B0-DA45B979CA06}" dt="2024-04-09T17:15:36.057" v="4919" actId="113"/>
          <ac:spMkLst>
            <pc:docMk/>
            <pc:sldMk cId="3885230719" sldId="469"/>
            <ac:spMk id="4" creationId="{1E2D43DF-9F28-B2E9-2BE4-0511B8BBC814}"/>
          </ac:spMkLst>
        </pc:spChg>
      </pc:sldChg>
      <pc:sldChg chg="addSp delSp modSp mod">
        <pc:chgData name="Marshall, Jake" userId="03105c7e-4cfd-4998-9c19-809aa2174d81" providerId="ADAL" clId="{7E8126FC-0A82-4E89-96B0-DA45B979CA06}" dt="2024-04-09T17:14:55.438" v="4916" actId="1076"/>
        <pc:sldMkLst>
          <pc:docMk/>
          <pc:sldMk cId="3717935469" sldId="470"/>
        </pc:sldMkLst>
        <pc:spChg chg="del">
          <ac:chgData name="Marshall, Jake" userId="03105c7e-4cfd-4998-9c19-809aa2174d81" providerId="ADAL" clId="{7E8126FC-0A82-4E89-96B0-DA45B979CA06}" dt="2024-03-27T14:33:07.228" v="15" actId="21"/>
          <ac:spMkLst>
            <pc:docMk/>
            <pc:sldMk cId="3717935469" sldId="470"/>
            <ac:spMk id="2" creationId="{FEC8176E-E9C2-37F4-4B44-9F06B6B035EA}"/>
          </ac:spMkLst>
        </pc:spChg>
        <pc:spChg chg="mod">
          <ac:chgData name="Marshall, Jake" userId="03105c7e-4cfd-4998-9c19-809aa2174d81" providerId="ADAL" clId="{7E8126FC-0A82-4E89-96B0-DA45B979CA06}" dt="2024-04-09T17:14:51.747" v="4915" actId="14100"/>
          <ac:spMkLst>
            <pc:docMk/>
            <pc:sldMk cId="3717935469" sldId="470"/>
            <ac:spMk id="3" creationId="{386536A4-07A9-AEEC-82D7-AD516D74C73A}"/>
          </ac:spMkLst>
        </pc:spChg>
        <pc:spChg chg="add del mod">
          <ac:chgData name="Marshall, Jake" userId="03105c7e-4cfd-4998-9c19-809aa2174d81" providerId="ADAL" clId="{7E8126FC-0A82-4E89-96B0-DA45B979CA06}" dt="2024-04-09T15:42:40.719" v="1410" actId="21"/>
          <ac:spMkLst>
            <pc:docMk/>
            <pc:sldMk cId="3717935469" sldId="470"/>
            <ac:spMk id="4" creationId="{2FBB0B5F-FDAB-DE22-537F-F748A5037BB3}"/>
          </ac:spMkLst>
        </pc:spChg>
        <pc:picChg chg="add mod modCrop">
          <ac:chgData name="Marshall, Jake" userId="03105c7e-4cfd-4998-9c19-809aa2174d81" providerId="ADAL" clId="{7E8126FC-0A82-4E89-96B0-DA45B979CA06}" dt="2024-04-09T17:14:55.438" v="4916" actId="1076"/>
          <ac:picMkLst>
            <pc:docMk/>
            <pc:sldMk cId="3717935469" sldId="470"/>
            <ac:picMk id="2" creationId="{87CBFBFF-BD98-6C08-DCA4-FFE56CAB4B16}"/>
          </ac:picMkLst>
        </pc:picChg>
        <pc:picChg chg="del">
          <ac:chgData name="Marshall, Jake" userId="03105c7e-4cfd-4998-9c19-809aa2174d81" providerId="ADAL" clId="{7E8126FC-0A82-4E89-96B0-DA45B979CA06}" dt="2024-04-09T15:42:38.013" v="1408" actId="21"/>
          <ac:picMkLst>
            <pc:docMk/>
            <pc:sldMk cId="3717935469" sldId="470"/>
            <ac:picMk id="1026" creationId="{85EF6AAE-4EC7-E905-FD17-3087B1DA857A}"/>
          </ac:picMkLst>
        </pc:picChg>
      </pc:sldChg>
      <pc:sldChg chg="delSp modSp mod modNotesTx">
        <pc:chgData name="Marshall, Jake" userId="03105c7e-4cfd-4998-9c19-809aa2174d81" providerId="ADAL" clId="{7E8126FC-0A82-4E89-96B0-DA45B979CA06}" dt="2024-04-09T17:14:40.362" v="4911" actId="14100"/>
        <pc:sldMkLst>
          <pc:docMk/>
          <pc:sldMk cId="374370452" sldId="471"/>
        </pc:sldMkLst>
        <pc:spChg chg="del">
          <ac:chgData name="Marshall, Jake" userId="03105c7e-4cfd-4998-9c19-809aa2174d81" providerId="ADAL" clId="{7E8126FC-0A82-4E89-96B0-DA45B979CA06}" dt="2024-03-27T14:33:14.922" v="17" actId="21"/>
          <ac:spMkLst>
            <pc:docMk/>
            <pc:sldMk cId="374370452" sldId="471"/>
            <ac:spMk id="2" creationId="{2340E454-00CD-7C41-188A-BF1CDD0A09B9}"/>
          </ac:spMkLst>
        </pc:spChg>
        <pc:spChg chg="mod">
          <ac:chgData name="Marshall, Jake" userId="03105c7e-4cfd-4998-9c19-809aa2174d81" providerId="ADAL" clId="{7E8126FC-0A82-4E89-96B0-DA45B979CA06}" dt="2024-04-09T17:14:40.362" v="4911" actId="14100"/>
          <ac:spMkLst>
            <pc:docMk/>
            <pc:sldMk cId="374370452" sldId="471"/>
            <ac:spMk id="3" creationId="{BF02D3A5-E9B3-9298-8DD8-AE1BBF18E0CF}"/>
          </ac:spMkLst>
        </pc:spChg>
        <pc:spChg chg="mod">
          <ac:chgData name="Marshall, Jake" userId="03105c7e-4cfd-4998-9c19-809aa2174d81" providerId="ADAL" clId="{7E8126FC-0A82-4E89-96B0-DA45B979CA06}" dt="2024-03-27T14:33:40.586" v="21" actId="1076"/>
          <ac:spMkLst>
            <pc:docMk/>
            <pc:sldMk cId="374370452" sldId="471"/>
            <ac:spMk id="4" creationId="{1B8E9E96-6221-15C3-BF61-6A4E36D5135C}"/>
          </ac:spMkLst>
        </pc:spChg>
      </pc:sldChg>
      <pc:sldChg chg="delSp modSp mod">
        <pc:chgData name="Marshall, Jake" userId="03105c7e-4cfd-4998-9c19-809aa2174d81" providerId="ADAL" clId="{7E8126FC-0A82-4E89-96B0-DA45B979CA06}" dt="2024-04-09T17:14:35.784" v="4909" actId="14100"/>
        <pc:sldMkLst>
          <pc:docMk/>
          <pc:sldMk cId="1786932014" sldId="472"/>
        </pc:sldMkLst>
        <pc:spChg chg="del">
          <ac:chgData name="Marshall, Jake" userId="03105c7e-4cfd-4998-9c19-809aa2174d81" providerId="ADAL" clId="{7E8126FC-0A82-4E89-96B0-DA45B979CA06}" dt="2024-03-27T14:33:44.723" v="22" actId="21"/>
          <ac:spMkLst>
            <pc:docMk/>
            <pc:sldMk cId="1786932014" sldId="472"/>
            <ac:spMk id="2" creationId="{2340E454-00CD-7C41-188A-BF1CDD0A09B9}"/>
          </ac:spMkLst>
        </pc:spChg>
        <pc:spChg chg="mod">
          <ac:chgData name="Marshall, Jake" userId="03105c7e-4cfd-4998-9c19-809aa2174d81" providerId="ADAL" clId="{7E8126FC-0A82-4E89-96B0-DA45B979CA06}" dt="2024-04-09T17:14:35.784" v="4909" actId="14100"/>
          <ac:spMkLst>
            <pc:docMk/>
            <pc:sldMk cId="1786932014" sldId="472"/>
            <ac:spMk id="3" creationId="{BF02D3A5-E9B3-9298-8DD8-AE1BBF18E0CF}"/>
          </ac:spMkLst>
        </pc:spChg>
        <pc:spChg chg="mod">
          <ac:chgData name="Marshall, Jake" userId="03105c7e-4cfd-4998-9c19-809aa2174d81" providerId="ADAL" clId="{7E8126FC-0A82-4E89-96B0-DA45B979CA06}" dt="2024-04-09T15:23:50.589" v="1011" actId="20577"/>
          <ac:spMkLst>
            <pc:docMk/>
            <pc:sldMk cId="1786932014" sldId="472"/>
            <ac:spMk id="4" creationId="{1B8E9E96-6221-15C3-BF61-6A4E36D5135C}"/>
          </ac:spMkLst>
        </pc:spChg>
      </pc:sldChg>
      <pc:sldChg chg="delSp modSp mod">
        <pc:chgData name="Marshall, Jake" userId="03105c7e-4cfd-4998-9c19-809aa2174d81" providerId="ADAL" clId="{7E8126FC-0A82-4E89-96B0-DA45B979CA06}" dt="2024-04-09T17:14:29.742" v="4907" actId="14100"/>
        <pc:sldMkLst>
          <pc:docMk/>
          <pc:sldMk cId="1512752609" sldId="473"/>
        </pc:sldMkLst>
        <pc:spChg chg="del">
          <ac:chgData name="Marshall, Jake" userId="03105c7e-4cfd-4998-9c19-809aa2174d81" providerId="ADAL" clId="{7E8126FC-0A82-4E89-96B0-DA45B979CA06}" dt="2024-03-27T14:42:53.774" v="31" actId="21"/>
          <ac:spMkLst>
            <pc:docMk/>
            <pc:sldMk cId="1512752609" sldId="473"/>
            <ac:spMk id="2" creationId="{5C59C731-4DA6-DF01-76B0-78EFE1689EC8}"/>
          </ac:spMkLst>
        </pc:spChg>
        <pc:spChg chg="mod">
          <ac:chgData name="Marshall, Jake" userId="03105c7e-4cfd-4998-9c19-809aa2174d81" providerId="ADAL" clId="{7E8126FC-0A82-4E89-96B0-DA45B979CA06}" dt="2024-04-09T17:14:29.742" v="4907" actId="14100"/>
          <ac:spMkLst>
            <pc:docMk/>
            <pc:sldMk cId="1512752609" sldId="473"/>
            <ac:spMk id="3" creationId="{F9FB566C-5CE6-0386-88E8-4ED188C0123E}"/>
          </ac:spMkLst>
        </pc:spChg>
        <pc:spChg chg="mod">
          <ac:chgData name="Marshall, Jake" userId="03105c7e-4cfd-4998-9c19-809aa2174d81" providerId="ADAL" clId="{7E8126FC-0A82-4E89-96B0-DA45B979CA06}" dt="2024-03-27T14:43:06.772" v="40" actId="1076"/>
          <ac:spMkLst>
            <pc:docMk/>
            <pc:sldMk cId="1512752609" sldId="473"/>
            <ac:spMk id="4" creationId="{CAE71509-8C0D-7589-760E-91AD23E276C2}"/>
          </ac:spMkLst>
        </pc:spChg>
      </pc:sldChg>
      <pc:sldChg chg="addSp delSp modSp mod">
        <pc:chgData name="Marshall, Jake" userId="03105c7e-4cfd-4998-9c19-809aa2174d81" providerId="ADAL" clId="{7E8126FC-0A82-4E89-96B0-DA45B979CA06}" dt="2024-04-09T17:14:12.619" v="4901" actId="14100"/>
        <pc:sldMkLst>
          <pc:docMk/>
          <pc:sldMk cId="1224971574" sldId="474"/>
        </pc:sldMkLst>
        <pc:spChg chg="del">
          <ac:chgData name="Marshall, Jake" userId="03105c7e-4cfd-4998-9c19-809aa2174d81" providerId="ADAL" clId="{7E8126FC-0A82-4E89-96B0-DA45B979CA06}" dt="2024-03-27T14:57:15.755" v="63" actId="21"/>
          <ac:spMkLst>
            <pc:docMk/>
            <pc:sldMk cId="1224971574" sldId="474"/>
            <ac:spMk id="2" creationId="{11BB5137-83B7-0B3D-A46F-3340F3E5663A}"/>
          </ac:spMkLst>
        </pc:spChg>
        <pc:spChg chg="mod">
          <ac:chgData name="Marshall, Jake" userId="03105c7e-4cfd-4998-9c19-809aa2174d81" providerId="ADAL" clId="{7E8126FC-0A82-4E89-96B0-DA45B979CA06}" dt="2024-04-09T17:14:12.619" v="4901" actId="14100"/>
          <ac:spMkLst>
            <pc:docMk/>
            <pc:sldMk cId="1224971574" sldId="474"/>
            <ac:spMk id="3" creationId="{C2E3FDF7-8235-41C3-3073-B52739A390A4}"/>
          </ac:spMkLst>
        </pc:spChg>
        <pc:spChg chg="mod">
          <ac:chgData name="Marshall, Jake" userId="03105c7e-4cfd-4998-9c19-809aa2174d81" providerId="ADAL" clId="{7E8126FC-0A82-4E89-96B0-DA45B979CA06}" dt="2024-03-27T14:57:23.476" v="71" actId="1076"/>
          <ac:spMkLst>
            <pc:docMk/>
            <pc:sldMk cId="1224971574" sldId="474"/>
            <ac:spMk id="4" creationId="{3499D911-3D2C-E60D-D93E-5CADF9B47A4D}"/>
          </ac:spMkLst>
        </pc:spChg>
        <pc:picChg chg="add mod">
          <ac:chgData name="Marshall, Jake" userId="03105c7e-4cfd-4998-9c19-809aa2174d81" providerId="ADAL" clId="{7E8126FC-0A82-4E89-96B0-DA45B979CA06}" dt="2024-04-09T15:48:30.847" v="1452" actId="1076"/>
          <ac:picMkLst>
            <pc:docMk/>
            <pc:sldMk cId="1224971574" sldId="474"/>
            <ac:picMk id="2" creationId="{5354D7DA-2709-F6FC-7677-19975C19C02D}"/>
          </ac:picMkLst>
        </pc:picChg>
      </pc:sldChg>
      <pc:sldChg chg="addSp delSp modSp mod">
        <pc:chgData name="Marshall, Jake" userId="03105c7e-4cfd-4998-9c19-809aa2174d81" providerId="ADAL" clId="{7E8126FC-0A82-4E89-96B0-DA45B979CA06}" dt="2024-04-09T17:14:06.548" v="4899" actId="14100"/>
        <pc:sldMkLst>
          <pc:docMk/>
          <pc:sldMk cId="3175596077" sldId="475"/>
        </pc:sldMkLst>
        <pc:spChg chg="del">
          <ac:chgData name="Marshall, Jake" userId="03105c7e-4cfd-4998-9c19-809aa2174d81" providerId="ADAL" clId="{7E8126FC-0A82-4E89-96B0-DA45B979CA06}" dt="2024-03-27T14:58:56.677" v="72" actId="21"/>
          <ac:spMkLst>
            <pc:docMk/>
            <pc:sldMk cId="3175596077" sldId="475"/>
            <ac:spMk id="2" creationId="{A47BD679-3B89-7B3A-D276-0FB4E76E4255}"/>
          </ac:spMkLst>
        </pc:spChg>
        <pc:spChg chg="mod">
          <ac:chgData name="Marshall, Jake" userId="03105c7e-4cfd-4998-9c19-809aa2174d81" providerId="ADAL" clId="{7E8126FC-0A82-4E89-96B0-DA45B979CA06}" dt="2024-04-09T17:14:06.548" v="4899" actId="14100"/>
          <ac:spMkLst>
            <pc:docMk/>
            <pc:sldMk cId="3175596077" sldId="475"/>
            <ac:spMk id="3" creationId="{DC47054D-6FC8-D6BA-313D-C676A55E4F04}"/>
          </ac:spMkLst>
        </pc:spChg>
        <pc:spChg chg="mod">
          <ac:chgData name="Marshall, Jake" userId="03105c7e-4cfd-4998-9c19-809aa2174d81" providerId="ADAL" clId="{7E8126FC-0A82-4E89-96B0-DA45B979CA06}" dt="2024-04-09T15:56:27.462" v="1487" actId="1076"/>
          <ac:spMkLst>
            <pc:docMk/>
            <pc:sldMk cId="3175596077" sldId="475"/>
            <ac:spMk id="4" creationId="{976B6489-86BB-2CAE-847D-C50E063B4011}"/>
          </ac:spMkLst>
        </pc:spChg>
        <pc:picChg chg="add mod">
          <ac:chgData name="Marshall, Jake" userId="03105c7e-4cfd-4998-9c19-809aa2174d81" providerId="ADAL" clId="{7E8126FC-0A82-4E89-96B0-DA45B979CA06}" dt="2024-04-09T15:55:15.079" v="1486" actId="1076"/>
          <ac:picMkLst>
            <pc:docMk/>
            <pc:sldMk cId="3175596077" sldId="475"/>
            <ac:picMk id="2" creationId="{DE45F3A6-2023-A0FC-3633-4E2A3E41D23D}"/>
          </ac:picMkLst>
        </pc:picChg>
      </pc:sldChg>
      <pc:sldChg chg="delSp modSp mod">
        <pc:chgData name="Marshall, Jake" userId="03105c7e-4cfd-4998-9c19-809aa2174d81" providerId="ADAL" clId="{7E8126FC-0A82-4E89-96B0-DA45B979CA06}" dt="2024-04-09T17:14:01.840" v="4897" actId="14100"/>
        <pc:sldMkLst>
          <pc:docMk/>
          <pc:sldMk cId="2769371184" sldId="477"/>
        </pc:sldMkLst>
        <pc:spChg chg="del">
          <ac:chgData name="Marshall, Jake" userId="03105c7e-4cfd-4998-9c19-809aa2174d81" providerId="ADAL" clId="{7E8126FC-0A82-4E89-96B0-DA45B979CA06}" dt="2024-03-27T15:00:34.226" v="115" actId="21"/>
          <ac:spMkLst>
            <pc:docMk/>
            <pc:sldMk cId="2769371184" sldId="477"/>
            <ac:spMk id="2" creationId="{34CFB81C-C699-8DF0-9456-96AF645BC042}"/>
          </ac:spMkLst>
        </pc:spChg>
        <pc:spChg chg="mod">
          <ac:chgData name="Marshall, Jake" userId="03105c7e-4cfd-4998-9c19-809aa2174d81" providerId="ADAL" clId="{7E8126FC-0A82-4E89-96B0-DA45B979CA06}" dt="2024-04-09T17:14:01.840" v="4897" actId="14100"/>
          <ac:spMkLst>
            <pc:docMk/>
            <pc:sldMk cId="2769371184" sldId="477"/>
            <ac:spMk id="3" creationId="{694BAF0D-4DEF-F695-566C-747D20F21554}"/>
          </ac:spMkLst>
        </pc:spChg>
        <pc:spChg chg="mod">
          <ac:chgData name="Marshall, Jake" userId="03105c7e-4cfd-4998-9c19-809aa2174d81" providerId="ADAL" clId="{7E8126FC-0A82-4E89-96B0-DA45B979CA06}" dt="2024-04-09T15:58:43.398" v="1561" actId="113"/>
          <ac:spMkLst>
            <pc:docMk/>
            <pc:sldMk cId="2769371184" sldId="477"/>
            <ac:spMk id="4" creationId="{9BAAD32F-4673-9C59-CAC9-DD9B377D78B0}"/>
          </ac:spMkLst>
        </pc:spChg>
      </pc:sldChg>
      <pc:sldChg chg="addSp delSp modSp mod">
        <pc:chgData name="Marshall, Jake" userId="03105c7e-4cfd-4998-9c19-809aa2174d81" providerId="ADAL" clId="{7E8126FC-0A82-4E89-96B0-DA45B979CA06}" dt="2024-04-09T17:13:55.316" v="4895" actId="14100"/>
        <pc:sldMkLst>
          <pc:docMk/>
          <pc:sldMk cId="676439911" sldId="478"/>
        </pc:sldMkLst>
        <pc:spChg chg="del">
          <ac:chgData name="Marshall, Jake" userId="03105c7e-4cfd-4998-9c19-809aa2174d81" providerId="ADAL" clId="{7E8126FC-0A82-4E89-96B0-DA45B979CA06}" dt="2024-03-27T15:01:41.089" v="140" actId="21"/>
          <ac:spMkLst>
            <pc:docMk/>
            <pc:sldMk cId="676439911" sldId="478"/>
            <ac:spMk id="2" creationId="{34CFB81C-C699-8DF0-9456-96AF645BC042}"/>
          </ac:spMkLst>
        </pc:spChg>
        <pc:spChg chg="mod">
          <ac:chgData name="Marshall, Jake" userId="03105c7e-4cfd-4998-9c19-809aa2174d81" providerId="ADAL" clId="{7E8126FC-0A82-4E89-96B0-DA45B979CA06}" dt="2024-04-09T17:13:55.316" v="4895" actId="14100"/>
          <ac:spMkLst>
            <pc:docMk/>
            <pc:sldMk cId="676439911" sldId="478"/>
            <ac:spMk id="3" creationId="{694BAF0D-4DEF-F695-566C-747D20F21554}"/>
          </ac:spMkLst>
        </pc:spChg>
        <pc:spChg chg="mod">
          <ac:chgData name="Marshall, Jake" userId="03105c7e-4cfd-4998-9c19-809aa2174d81" providerId="ADAL" clId="{7E8126FC-0A82-4E89-96B0-DA45B979CA06}" dt="2024-04-09T16:00:05.111" v="1617" actId="14100"/>
          <ac:spMkLst>
            <pc:docMk/>
            <pc:sldMk cId="676439911" sldId="478"/>
            <ac:spMk id="4" creationId="{9BAAD32F-4673-9C59-CAC9-DD9B377D78B0}"/>
          </ac:spMkLst>
        </pc:spChg>
        <pc:picChg chg="add mod">
          <ac:chgData name="Marshall, Jake" userId="03105c7e-4cfd-4998-9c19-809aa2174d81" providerId="ADAL" clId="{7E8126FC-0A82-4E89-96B0-DA45B979CA06}" dt="2024-04-09T16:00:16.741" v="1622" actId="1076"/>
          <ac:picMkLst>
            <pc:docMk/>
            <pc:sldMk cId="676439911" sldId="478"/>
            <ac:picMk id="2" creationId="{5907224B-1E79-0DBD-C2E1-7217BBB08C5F}"/>
          </ac:picMkLst>
        </pc:picChg>
      </pc:sldChg>
      <pc:sldChg chg="addSp delSp modSp mod">
        <pc:chgData name="Marshall, Jake" userId="03105c7e-4cfd-4998-9c19-809aa2174d81" providerId="ADAL" clId="{7E8126FC-0A82-4E89-96B0-DA45B979CA06}" dt="2024-04-09T17:13:47.100" v="4893" actId="5793"/>
        <pc:sldMkLst>
          <pc:docMk/>
          <pc:sldMk cId="484035688" sldId="479"/>
        </pc:sldMkLst>
        <pc:spChg chg="del">
          <ac:chgData name="Marshall, Jake" userId="03105c7e-4cfd-4998-9c19-809aa2174d81" providerId="ADAL" clId="{7E8126FC-0A82-4E89-96B0-DA45B979CA06}" dt="2024-03-27T15:10:33.484" v="175" actId="21"/>
          <ac:spMkLst>
            <pc:docMk/>
            <pc:sldMk cId="484035688" sldId="479"/>
            <ac:spMk id="2" creationId="{34CFB81C-C699-8DF0-9456-96AF645BC042}"/>
          </ac:spMkLst>
        </pc:spChg>
        <pc:spChg chg="mod">
          <ac:chgData name="Marshall, Jake" userId="03105c7e-4cfd-4998-9c19-809aa2174d81" providerId="ADAL" clId="{7E8126FC-0A82-4E89-96B0-DA45B979CA06}" dt="2024-04-09T17:13:36.971" v="4889" actId="14100"/>
          <ac:spMkLst>
            <pc:docMk/>
            <pc:sldMk cId="484035688" sldId="479"/>
            <ac:spMk id="3" creationId="{694BAF0D-4DEF-F695-566C-747D20F21554}"/>
          </ac:spMkLst>
        </pc:spChg>
        <pc:spChg chg="mod">
          <ac:chgData name="Marshall, Jake" userId="03105c7e-4cfd-4998-9c19-809aa2174d81" providerId="ADAL" clId="{7E8126FC-0A82-4E89-96B0-DA45B979CA06}" dt="2024-04-09T17:13:47.100" v="4893" actId="5793"/>
          <ac:spMkLst>
            <pc:docMk/>
            <pc:sldMk cId="484035688" sldId="479"/>
            <ac:spMk id="4" creationId="{9BAAD32F-4673-9C59-CAC9-DD9B377D78B0}"/>
          </ac:spMkLst>
        </pc:spChg>
        <pc:picChg chg="add mod">
          <ac:chgData name="Marshall, Jake" userId="03105c7e-4cfd-4998-9c19-809aa2174d81" providerId="ADAL" clId="{7E8126FC-0A82-4E89-96B0-DA45B979CA06}" dt="2024-04-09T16:07:01.670" v="1698" actId="1076"/>
          <ac:picMkLst>
            <pc:docMk/>
            <pc:sldMk cId="484035688" sldId="479"/>
            <ac:picMk id="2" creationId="{55F6FBDC-A131-84B8-29DA-55B5AEB78FDF}"/>
          </ac:picMkLst>
        </pc:picChg>
      </pc:sldChg>
      <pc:sldChg chg="addSp delSp modSp mod">
        <pc:chgData name="Marshall, Jake" userId="03105c7e-4cfd-4998-9c19-809aa2174d81" providerId="ADAL" clId="{7E8126FC-0A82-4E89-96B0-DA45B979CA06}" dt="2024-04-09T17:12:55.324" v="4862" actId="14100"/>
        <pc:sldMkLst>
          <pc:docMk/>
          <pc:sldMk cId="2868267597" sldId="480"/>
        </pc:sldMkLst>
        <pc:spChg chg="del">
          <ac:chgData name="Marshall, Jake" userId="03105c7e-4cfd-4998-9c19-809aa2174d81" providerId="ADAL" clId="{7E8126FC-0A82-4E89-96B0-DA45B979CA06}" dt="2024-03-27T15:15:30.798" v="234" actId="21"/>
          <ac:spMkLst>
            <pc:docMk/>
            <pc:sldMk cId="2868267597" sldId="480"/>
            <ac:spMk id="2" creationId="{67E16E1B-8BB3-AD30-6E26-CC60D130A77B}"/>
          </ac:spMkLst>
        </pc:spChg>
        <pc:spChg chg="mod">
          <ac:chgData name="Marshall, Jake" userId="03105c7e-4cfd-4998-9c19-809aa2174d81" providerId="ADAL" clId="{7E8126FC-0A82-4E89-96B0-DA45B979CA06}" dt="2024-04-09T17:12:55.324" v="4862" actId="14100"/>
          <ac:spMkLst>
            <pc:docMk/>
            <pc:sldMk cId="2868267597" sldId="480"/>
            <ac:spMk id="3" creationId="{FFB67BA4-A73C-AA5A-775C-4C0C68A4A559}"/>
          </ac:spMkLst>
        </pc:spChg>
        <pc:spChg chg="mod">
          <ac:chgData name="Marshall, Jake" userId="03105c7e-4cfd-4998-9c19-809aa2174d81" providerId="ADAL" clId="{7E8126FC-0A82-4E89-96B0-DA45B979CA06}" dt="2024-04-09T16:12:11.972" v="1850" actId="14100"/>
          <ac:spMkLst>
            <pc:docMk/>
            <pc:sldMk cId="2868267597" sldId="480"/>
            <ac:spMk id="4" creationId="{A3883719-4BC5-0AD6-7551-B67CE574F82C}"/>
          </ac:spMkLst>
        </pc:spChg>
        <pc:picChg chg="add mod">
          <ac:chgData name="Marshall, Jake" userId="03105c7e-4cfd-4998-9c19-809aa2174d81" providerId="ADAL" clId="{7E8126FC-0A82-4E89-96B0-DA45B979CA06}" dt="2024-04-09T16:12:23.201" v="1853" actId="1076"/>
          <ac:picMkLst>
            <pc:docMk/>
            <pc:sldMk cId="2868267597" sldId="480"/>
            <ac:picMk id="2" creationId="{FC598D52-7757-DBEC-6DFE-64CB9F5FF6C2}"/>
          </ac:picMkLst>
        </pc:picChg>
      </pc:sldChg>
      <pc:sldChg chg="addSp delSp modSp mod">
        <pc:chgData name="Marshall, Jake" userId="03105c7e-4cfd-4998-9c19-809aa2174d81" providerId="ADAL" clId="{7E8126FC-0A82-4E89-96B0-DA45B979CA06}" dt="2024-04-09T17:12:42.130" v="4858" actId="14100"/>
        <pc:sldMkLst>
          <pc:docMk/>
          <pc:sldMk cId="1576952854" sldId="481"/>
        </pc:sldMkLst>
        <pc:spChg chg="del">
          <ac:chgData name="Marshall, Jake" userId="03105c7e-4cfd-4998-9c19-809aa2174d81" providerId="ADAL" clId="{7E8126FC-0A82-4E89-96B0-DA45B979CA06}" dt="2024-03-27T15:16:14.582" v="255" actId="21"/>
          <ac:spMkLst>
            <pc:docMk/>
            <pc:sldMk cId="1576952854" sldId="481"/>
            <ac:spMk id="2" creationId="{67E16E1B-8BB3-AD30-6E26-CC60D130A77B}"/>
          </ac:spMkLst>
        </pc:spChg>
        <pc:spChg chg="mod">
          <ac:chgData name="Marshall, Jake" userId="03105c7e-4cfd-4998-9c19-809aa2174d81" providerId="ADAL" clId="{7E8126FC-0A82-4E89-96B0-DA45B979CA06}" dt="2024-04-09T17:12:42.130" v="4858" actId="14100"/>
          <ac:spMkLst>
            <pc:docMk/>
            <pc:sldMk cId="1576952854" sldId="481"/>
            <ac:spMk id="3" creationId="{FFB67BA4-A73C-AA5A-775C-4C0C68A4A559}"/>
          </ac:spMkLst>
        </pc:spChg>
        <pc:spChg chg="mod">
          <ac:chgData name="Marshall, Jake" userId="03105c7e-4cfd-4998-9c19-809aa2174d81" providerId="ADAL" clId="{7E8126FC-0A82-4E89-96B0-DA45B979CA06}" dt="2024-04-09T16:27:08.491" v="2423" actId="255"/>
          <ac:spMkLst>
            <pc:docMk/>
            <pc:sldMk cId="1576952854" sldId="481"/>
            <ac:spMk id="4" creationId="{A3883719-4BC5-0AD6-7551-B67CE574F82C}"/>
          </ac:spMkLst>
        </pc:spChg>
        <pc:picChg chg="add del">
          <ac:chgData name="Marshall, Jake" userId="03105c7e-4cfd-4998-9c19-809aa2174d81" providerId="ADAL" clId="{7E8126FC-0A82-4E89-96B0-DA45B979CA06}" dt="2024-04-09T16:26:12.200" v="2410" actId="21"/>
          <ac:picMkLst>
            <pc:docMk/>
            <pc:sldMk cId="1576952854" sldId="481"/>
            <ac:picMk id="2" creationId="{CBD12275-FE36-C7E0-9138-841F7F826022}"/>
          </ac:picMkLst>
        </pc:picChg>
        <pc:picChg chg="add mod">
          <ac:chgData name="Marshall, Jake" userId="03105c7e-4cfd-4998-9c19-809aa2174d81" providerId="ADAL" clId="{7E8126FC-0A82-4E89-96B0-DA45B979CA06}" dt="2024-04-09T16:27:27.868" v="2428" actId="1076"/>
          <ac:picMkLst>
            <pc:docMk/>
            <pc:sldMk cId="1576952854" sldId="481"/>
            <ac:picMk id="5" creationId="{4103B168-F6DA-CE01-208B-FDBBFFB00527}"/>
          </ac:picMkLst>
        </pc:picChg>
        <pc:picChg chg="add mod modCrop">
          <ac:chgData name="Marshall, Jake" userId="03105c7e-4cfd-4998-9c19-809aa2174d81" providerId="ADAL" clId="{7E8126FC-0A82-4E89-96B0-DA45B979CA06}" dt="2024-04-09T16:27:22.573" v="2427" actId="1076"/>
          <ac:picMkLst>
            <pc:docMk/>
            <pc:sldMk cId="1576952854" sldId="481"/>
            <ac:picMk id="6" creationId="{348DD66D-CB85-B354-B49C-6B62A6C2FE84}"/>
          </ac:picMkLst>
        </pc:picChg>
      </pc:sldChg>
      <pc:sldChg chg="addSp delSp modSp mod modNotesTx">
        <pc:chgData name="Marshall, Jake" userId="03105c7e-4cfd-4998-9c19-809aa2174d81" providerId="ADAL" clId="{7E8126FC-0A82-4E89-96B0-DA45B979CA06}" dt="2024-04-09T17:12:32.320" v="4856" actId="14100"/>
        <pc:sldMkLst>
          <pc:docMk/>
          <pc:sldMk cId="478776640" sldId="482"/>
        </pc:sldMkLst>
        <pc:spChg chg="del">
          <ac:chgData name="Marshall, Jake" userId="03105c7e-4cfd-4998-9c19-809aa2174d81" providerId="ADAL" clId="{7E8126FC-0A82-4E89-96B0-DA45B979CA06}" dt="2024-04-09T12:33:57.425" v="706" actId="21"/>
          <ac:spMkLst>
            <pc:docMk/>
            <pc:sldMk cId="478776640" sldId="482"/>
            <ac:spMk id="2" creationId="{67E16E1B-8BB3-AD30-6E26-CC60D130A77B}"/>
          </ac:spMkLst>
        </pc:spChg>
        <pc:spChg chg="mod">
          <ac:chgData name="Marshall, Jake" userId="03105c7e-4cfd-4998-9c19-809aa2174d81" providerId="ADAL" clId="{7E8126FC-0A82-4E89-96B0-DA45B979CA06}" dt="2024-04-09T17:12:32.320" v="4856" actId="14100"/>
          <ac:spMkLst>
            <pc:docMk/>
            <pc:sldMk cId="478776640" sldId="482"/>
            <ac:spMk id="3" creationId="{FFB67BA4-A73C-AA5A-775C-4C0C68A4A559}"/>
          </ac:spMkLst>
        </pc:spChg>
        <pc:spChg chg="mod">
          <ac:chgData name="Marshall, Jake" userId="03105c7e-4cfd-4998-9c19-809aa2174d81" providerId="ADAL" clId="{7E8126FC-0A82-4E89-96B0-DA45B979CA06}" dt="2024-04-09T17:04:57.638" v="4466" actId="1076"/>
          <ac:spMkLst>
            <pc:docMk/>
            <pc:sldMk cId="478776640" sldId="482"/>
            <ac:spMk id="4" creationId="{A3883719-4BC5-0AD6-7551-B67CE574F82C}"/>
          </ac:spMkLst>
        </pc:spChg>
        <pc:picChg chg="add del mod">
          <ac:chgData name="Marshall, Jake" userId="03105c7e-4cfd-4998-9c19-809aa2174d81" providerId="ADAL" clId="{7E8126FC-0A82-4E89-96B0-DA45B979CA06}" dt="2024-04-09T16:32:37.034" v="2745" actId="21"/>
          <ac:picMkLst>
            <pc:docMk/>
            <pc:sldMk cId="478776640" sldId="482"/>
            <ac:picMk id="5" creationId="{DC815E6C-AE6D-AF45-7062-10A14D76AB65}"/>
          </ac:picMkLst>
        </pc:picChg>
        <pc:picChg chg="add del mod modCrop">
          <ac:chgData name="Marshall, Jake" userId="03105c7e-4cfd-4998-9c19-809aa2174d81" providerId="ADAL" clId="{7E8126FC-0A82-4E89-96B0-DA45B979CA06}" dt="2024-04-09T16:32:17.826" v="2743" actId="21"/>
          <ac:picMkLst>
            <pc:docMk/>
            <pc:sldMk cId="478776640" sldId="482"/>
            <ac:picMk id="6" creationId="{1F525A1F-7552-CBCB-7EBC-7B3D2DB1AED8}"/>
          </ac:picMkLst>
        </pc:picChg>
        <pc:picChg chg="add mod modCrop">
          <ac:chgData name="Marshall, Jake" userId="03105c7e-4cfd-4998-9c19-809aa2174d81" providerId="ADAL" clId="{7E8126FC-0A82-4E89-96B0-DA45B979CA06}" dt="2024-04-09T16:32:51.678" v="2750" actId="1076"/>
          <ac:picMkLst>
            <pc:docMk/>
            <pc:sldMk cId="478776640" sldId="482"/>
            <ac:picMk id="7" creationId="{0D8FA0EF-599F-DA75-688C-752297F9D66B}"/>
          </ac:picMkLst>
        </pc:picChg>
      </pc:sldChg>
      <pc:sldChg chg="delSp modSp mod ord">
        <pc:chgData name="Marshall, Jake" userId="03105c7e-4cfd-4998-9c19-809aa2174d81" providerId="ADAL" clId="{7E8126FC-0A82-4E89-96B0-DA45B979CA06}" dt="2024-04-09T17:13:03.532" v="4864" actId="14100"/>
        <pc:sldMkLst>
          <pc:docMk/>
          <pc:sldMk cId="3785779628" sldId="483"/>
        </pc:sldMkLst>
        <pc:spChg chg="del">
          <ac:chgData name="Marshall, Jake" userId="03105c7e-4cfd-4998-9c19-809aa2174d81" providerId="ADAL" clId="{7E8126FC-0A82-4E89-96B0-DA45B979CA06}" dt="2024-03-27T15:48:36.670" v="546" actId="21"/>
          <ac:spMkLst>
            <pc:docMk/>
            <pc:sldMk cId="3785779628" sldId="483"/>
            <ac:spMk id="2" creationId="{2A7EACFF-F231-6B53-6B42-01E8F0847FC4}"/>
          </ac:spMkLst>
        </pc:spChg>
        <pc:spChg chg="mod">
          <ac:chgData name="Marshall, Jake" userId="03105c7e-4cfd-4998-9c19-809aa2174d81" providerId="ADAL" clId="{7E8126FC-0A82-4E89-96B0-DA45B979CA06}" dt="2024-04-09T17:13:03.532" v="4864" actId="14100"/>
          <ac:spMkLst>
            <pc:docMk/>
            <pc:sldMk cId="3785779628" sldId="483"/>
            <ac:spMk id="3" creationId="{0B17A1D0-0097-1489-4284-F1365D6C5BD9}"/>
          </ac:spMkLst>
        </pc:spChg>
        <pc:spChg chg="mod">
          <ac:chgData name="Marshall, Jake" userId="03105c7e-4cfd-4998-9c19-809aa2174d81" providerId="ADAL" clId="{7E8126FC-0A82-4E89-96B0-DA45B979CA06}" dt="2024-04-09T17:04:45.844" v="4465" actId="1076"/>
          <ac:spMkLst>
            <pc:docMk/>
            <pc:sldMk cId="3785779628" sldId="483"/>
            <ac:spMk id="4" creationId="{833AB5E2-0B96-850B-0A4F-0BDFA34366B7}"/>
          </ac:spMkLst>
        </pc:spChg>
      </pc:sldChg>
      <pc:sldChg chg="delSp modSp mod">
        <pc:chgData name="Marshall, Jake" userId="03105c7e-4cfd-4998-9c19-809aa2174d81" providerId="ADAL" clId="{7E8126FC-0A82-4E89-96B0-DA45B979CA06}" dt="2024-04-09T17:11:52.639" v="4842" actId="14100"/>
        <pc:sldMkLst>
          <pc:docMk/>
          <pc:sldMk cId="1671989579" sldId="484"/>
        </pc:sldMkLst>
        <pc:spChg chg="del">
          <ac:chgData name="Marshall, Jake" userId="03105c7e-4cfd-4998-9c19-809aa2174d81" providerId="ADAL" clId="{7E8126FC-0A82-4E89-96B0-DA45B979CA06}" dt="2024-03-27T15:49:19.864" v="630" actId="21"/>
          <ac:spMkLst>
            <pc:docMk/>
            <pc:sldMk cId="1671989579" sldId="484"/>
            <ac:spMk id="2" creationId="{2A7EACFF-F231-6B53-6B42-01E8F0847FC4}"/>
          </ac:spMkLst>
        </pc:spChg>
        <pc:spChg chg="mod">
          <ac:chgData name="Marshall, Jake" userId="03105c7e-4cfd-4998-9c19-809aa2174d81" providerId="ADAL" clId="{7E8126FC-0A82-4E89-96B0-DA45B979CA06}" dt="2024-04-09T17:11:52.639" v="4842" actId="14100"/>
          <ac:spMkLst>
            <pc:docMk/>
            <pc:sldMk cId="1671989579" sldId="484"/>
            <ac:spMk id="3" creationId="{0B17A1D0-0097-1489-4284-F1365D6C5BD9}"/>
          </ac:spMkLst>
        </pc:spChg>
        <pc:spChg chg="mod">
          <ac:chgData name="Marshall, Jake" userId="03105c7e-4cfd-4998-9c19-809aa2174d81" providerId="ADAL" clId="{7E8126FC-0A82-4E89-96B0-DA45B979CA06}" dt="2024-04-09T17:06:08.069" v="4480" actId="1076"/>
          <ac:spMkLst>
            <pc:docMk/>
            <pc:sldMk cId="1671989579" sldId="484"/>
            <ac:spMk id="4" creationId="{833AB5E2-0B96-850B-0A4F-0BDFA34366B7}"/>
          </ac:spMkLst>
        </pc:spChg>
      </pc:sldChg>
      <pc:sldChg chg="delSp modSp mod">
        <pc:chgData name="Marshall, Jake" userId="03105c7e-4cfd-4998-9c19-809aa2174d81" providerId="ADAL" clId="{7E8126FC-0A82-4E89-96B0-DA45B979CA06}" dt="2024-04-09T17:11:42.876" v="4832" actId="403"/>
        <pc:sldMkLst>
          <pc:docMk/>
          <pc:sldMk cId="2943914928" sldId="485"/>
        </pc:sldMkLst>
        <pc:spChg chg="del">
          <ac:chgData name="Marshall, Jake" userId="03105c7e-4cfd-4998-9c19-809aa2174d81" providerId="ADAL" clId="{7E8126FC-0A82-4E89-96B0-DA45B979CA06}" dt="2024-03-27T15:49:28.700" v="632" actId="21"/>
          <ac:spMkLst>
            <pc:docMk/>
            <pc:sldMk cId="2943914928" sldId="485"/>
            <ac:spMk id="2" creationId="{2A7EACFF-F231-6B53-6B42-01E8F0847FC4}"/>
          </ac:spMkLst>
        </pc:spChg>
        <pc:spChg chg="mod">
          <ac:chgData name="Marshall, Jake" userId="03105c7e-4cfd-4998-9c19-809aa2174d81" providerId="ADAL" clId="{7E8126FC-0A82-4E89-96B0-DA45B979CA06}" dt="2024-04-09T17:11:42.876" v="4832" actId="403"/>
          <ac:spMkLst>
            <pc:docMk/>
            <pc:sldMk cId="2943914928" sldId="485"/>
            <ac:spMk id="3" creationId="{0B17A1D0-0097-1489-4284-F1365D6C5BD9}"/>
          </ac:spMkLst>
        </pc:spChg>
        <pc:spChg chg="mod">
          <ac:chgData name="Marshall, Jake" userId="03105c7e-4cfd-4998-9c19-809aa2174d81" providerId="ADAL" clId="{7E8126FC-0A82-4E89-96B0-DA45B979CA06}" dt="2024-04-09T17:07:57.479" v="4594" actId="113"/>
          <ac:spMkLst>
            <pc:docMk/>
            <pc:sldMk cId="2943914928" sldId="485"/>
            <ac:spMk id="4" creationId="{833AB5E2-0B96-850B-0A4F-0BDFA34366B7}"/>
          </ac:spMkLst>
        </pc:spChg>
      </pc:sldChg>
      <pc:sldChg chg="delSp modSp mod">
        <pc:chgData name="Marshall, Jake" userId="03105c7e-4cfd-4998-9c19-809aa2174d81" providerId="ADAL" clId="{7E8126FC-0A82-4E89-96B0-DA45B979CA06}" dt="2024-04-09T17:13:31.227" v="4887" actId="14100"/>
        <pc:sldMkLst>
          <pc:docMk/>
          <pc:sldMk cId="483171639" sldId="486"/>
        </pc:sldMkLst>
        <pc:spChg chg="del">
          <ac:chgData name="Marshall, Jake" userId="03105c7e-4cfd-4998-9c19-809aa2174d81" providerId="ADAL" clId="{7E8126FC-0A82-4E89-96B0-DA45B979CA06}" dt="2024-03-27T15:13:43.913" v="214" actId="21"/>
          <ac:spMkLst>
            <pc:docMk/>
            <pc:sldMk cId="483171639" sldId="486"/>
            <ac:spMk id="2" creationId="{F24F1474-1AF0-0C8F-9EAF-C3C80B4EE330}"/>
          </ac:spMkLst>
        </pc:spChg>
        <pc:spChg chg="mod">
          <ac:chgData name="Marshall, Jake" userId="03105c7e-4cfd-4998-9c19-809aa2174d81" providerId="ADAL" clId="{7E8126FC-0A82-4E89-96B0-DA45B979CA06}" dt="2024-04-09T17:13:31.227" v="4887" actId="14100"/>
          <ac:spMkLst>
            <pc:docMk/>
            <pc:sldMk cId="483171639" sldId="486"/>
            <ac:spMk id="3" creationId="{6C474219-C044-ACAC-4904-85E599512BB7}"/>
          </ac:spMkLst>
        </pc:spChg>
        <pc:spChg chg="mod">
          <ac:chgData name="Marshall, Jake" userId="03105c7e-4cfd-4998-9c19-809aa2174d81" providerId="ADAL" clId="{7E8126FC-0A82-4E89-96B0-DA45B979CA06}" dt="2024-04-09T16:08:58.513" v="1741" actId="14100"/>
          <ac:spMkLst>
            <pc:docMk/>
            <pc:sldMk cId="483171639" sldId="486"/>
            <ac:spMk id="4" creationId="{8FC7C4FF-449B-F302-5F55-AED9E921AE20}"/>
          </ac:spMkLst>
        </pc:spChg>
      </pc:sldChg>
      <pc:sldChg chg="delSp modSp mod">
        <pc:chgData name="Marshall, Jake" userId="03105c7e-4cfd-4998-9c19-809aa2174d81" providerId="ADAL" clId="{7E8126FC-0A82-4E89-96B0-DA45B979CA06}" dt="2024-04-09T17:13:16.653" v="4868" actId="14100"/>
        <pc:sldMkLst>
          <pc:docMk/>
          <pc:sldMk cId="1041079914" sldId="487"/>
        </pc:sldMkLst>
        <pc:spChg chg="del">
          <ac:chgData name="Marshall, Jake" userId="03105c7e-4cfd-4998-9c19-809aa2174d81" providerId="ADAL" clId="{7E8126FC-0A82-4E89-96B0-DA45B979CA06}" dt="2024-03-27T15:14:53.568" v="223" actId="21"/>
          <ac:spMkLst>
            <pc:docMk/>
            <pc:sldMk cId="1041079914" sldId="487"/>
            <ac:spMk id="2" creationId="{F24F1474-1AF0-0C8F-9EAF-C3C80B4EE330}"/>
          </ac:spMkLst>
        </pc:spChg>
        <pc:spChg chg="mod">
          <ac:chgData name="Marshall, Jake" userId="03105c7e-4cfd-4998-9c19-809aa2174d81" providerId="ADAL" clId="{7E8126FC-0A82-4E89-96B0-DA45B979CA06}" dt="2024-04-09T17:13:16.653" v="4868" actId="14100"/>
          <ac:spMkLst>
            <pc:docMk/>
            <pc:sldMk cId="1041079914" sldId="487"/>
            <ac:spMk id="3" creationId="{6C474219-C044-ACAC-4904-85E599512BB7}"/>
          </ac:spMkLst>
        </pc:spChg>
        <pc:spChg chg="mod">
          <ac:chgData name="Marshall, Jake" userId="03105c7e-4cfd-4998-9c19-809aa2174d81" providerId="ADAL" clId="{7E8126FC-0A82-4E89-96B0-DA45B979CA06}" dt="2024-04-09T16:09:57.813" v="1782" actId="113"/>
          <ac:spMkLst>
            <pc:docMk/>
            <pc:sldMk cId="1041079914" sldId="487"/>
            <ac:spMk id="4" creationId="{8FC7C4FF-449B-F302-5F55-AED9E921AE20}"/>
          </ac:spMkLst>
        </pc:spChg>
      </pc:sldChg>
      <pc:sldChg chg="addSp delSp modSp add mod">
        <pc:chgData name="Marshall, Jake" userId="03105c7e-4cfd-4998-9c19-809aa2174d81" providerId="ADAL" clId="{7E8126FC-0A82-4E89-96B0-DA45B979CA06}" dt="2024-04-09T17:12:12.858" v="4850" actId="14100"/>
        <pc:sldMkLst>
          <pc:docMk/>
          <pc:sldMk cId="592693018" sldId="488"/>
        </pc:sldMkLst>
        <pc:spChg chg="add del mod">
          <ac:chgData name="Marshall, Jake" userId="03105c7e-4cfd-4998-9c19-809aa2174d81" providerId="ADAL" clId="{7E8126FC-0A82-4E89-96B0-DA45B979CA06}" dt="2024-04-09T16:39:03.389" v="2961"/>
          <ac:spMkLst>
            <pc:docMk/>
            <pc:sldMk cId="592693018" sldId="488"/>
            <ac:spMk id="2" creationId="{525C33C8-1521-0971-14DE-D4F3B62E2063}"/>
          </ac:spMkLst>
        </pc:spChg>
        <pc:spChg chg="del">
          <ac:chgData name="Marshall, Jake" userId="03105c7e-4cfd-4998-9c19-809aa2174d81" providerId="ADAL" clId="{7E8126FC-0A82-4E89-96B0-DA45B979CA06}" dt="2024-03-27T15:21:54.765" v="346" actId="21"/>
          <ac:spMkLst>
            <pc:docMk/>
            <pc:sldMk cId="592693018" sldId="488"/>
            <ac:spMk id="2" creationId="{67E16E1B-8BB3-AD30-6E26-CC60D130A77B}"/>
          </ac:spMkLst>
        </pc:spChg>
        <pc:spChg chg="mod">
          <ac:chgData name="Marshall, Jake" userId="03105c7e-4cfd-4998-9c19-809aa2174d81" providerId="ADAL" clId="{7E8126FC-0A82-4E89-96B0-DA45B979CA06}" dt="2024-04-09T17:12:12.858" v="4850" actId="14100"/>
          <ac:spMkLst>
            <pc:docMk/>
            <pc:sldMk cId="592693018" sldId="488"/>
            <ac:spMk id="3" creationId="{FFB67BA4-A73C-AA5A-775C-4C0C68A4A559}"/>
          </ac:spMkLst>
        </pc:spChg>
        <pc:spChg chg="del mod">
          <ac:chgData name="Marshall, Jake" userId="03105c7e-4cfd-4998-9c19-809aa2174d81" providerId="ADAL" clId="{7E8126FC-0A82-4E89-96B0-DA45B979CA06}" dt="2024-04-09T16:38:51.727" v="2957" actId="21"/>
          <ac:spMkLst>
            <pc:docMk/>
            <pc:sldMk cId="592693018" sldId="488"/>
            <ac:spMk id="4" creationId="{A3883719-4BC5-0AD6-7551-B67CE574F82C}"/>
          </ac:spMkLst>
        </pc:spChg>
        <pc:spChg chg="add del mod">
          <ac:chgData name="Marshall, Jake" userId="03105c7e-4cfd-4998-9c19-809aa2174d81" providerId="ADAL" clId="{7E8126FC-0A82-4E89-96B0-DA45B979CA06}" dt="2024-04-09T16:39:07.982" v="2962" actId="21"/>
          <ac:spMkLst>
            <pc:docMk/>
            <pc:sldMk cId="592693018" sldId="488"/>
            <ac:spMk id="5" creationId="{A8951A53-01E2-5E23-ADAF-4DE9B322CA01}"/>
          </ac:spMkLst>
        </pc:spChg>
        <pc:spChg chg="add mod">
          <ac:chgData name="Marshall, Jake" userId="03105c7e-4cfd-4998-9c19-809aa2174d81" providerId="ADAL" clId="{7E8126FC-0A82-4E89-96B0-DA45B979CA06}" dt="2024-04-09T16:45:32.610" v="3380" actId="1076"/>
          <ac:spMkLst>
            <pc:docMk/>
            <pc:sldMk cId="592693018" sldId="488"/>
            <ac:spMk id="6" creationId="{B7D31F8E-6036-FDF4-E25C-14EE840EEC3E}"/>
          </ac:spMkLst>
        </pc:spChg>
        <pc:spChg chg="add del mod">
          <ac:chgData name="Marshall, Jake" userId="03105c7e-4cfd-4998-9c19-809aa2174d81" providerId="ADAL" clId="{7E8126FC-0A82-4E89-96B0-DA45B979CA06}" dt="2024-04-09T16:40:38.933" v="3252" actId="478"/>
          <ac:spMkLst>
            <pc:docMk/>
            <pc:sldMk cId="592693018" sldId="488"/>
            <ac:spMk id="7" creationId="{053BF9CB-D543-3B00-F91F-FA6E1E73B597}"/>
          </ac:spMkLst>
        </pc:spChg>
        <pc:picChg chg="add del">
          <ac:chgData name="Marshall, Jake" userId="03105c7e-4cfd-4998-9c19-809aa2174d81" providerId="ADAL" clId="{7E8126FC-0A82-4E89-96B0-DA45B979CA06}" dt="2024-04-09T16:44:09.817" v="3378" actId="21"/>
          <ac:picMkLst>
            <pc:docMk/>
            <pc:sldMk cId="592693018" sldId="488"/>
            <ac:picMk id="8" creationId="{BCE95E99-C305-78FB-976D-6ECB6CFA6A72}"/>
          </ac:picMkLst>
        </pc:picChg>
      </pc:sldChg>
      <pc:sldChg chg="modSp add mod">
        <pc:chgData name="Marshall, Jake" userId="03105c7e-4cfd-4998-9c19-809aa2174d81" providerId="ADAL" clId="{7E8126FC-0A82-4E89-96B0-DA45B979CA06}" dt="2024-04-09T17:11:38.075" v="4831" actId="403"/>
        <pc:sldMkLst>
          <pc:docMk/>
          <pc:sldMk cId="1880606987" sldId="489"/>
        </pc:sldMkLst>
        <pc:spChg chg="mod">
          <ac:chgData name="Marshall, Jake" userId="03105c7e-4cfd-4998-9c19-809aa2174d81" providerId="ADAL" clId="{7E8126FC-0A82-4E89-96B0-DA45B979CA06}" dt="2024-04-09T17:11:38.075" v="4831" actId="403"/>
          <ac:spMkLst>
            <pc:docMk/>
            <pc:sldMk cId="1880606987" sldId="489"/>
            <ac:spMk id="3" creationId="{0B17A1D0-0097-1489-4284-F1365D6C5BD9}"/>
          </ac:spMkLst>
        </pc:spChg>
        <pc:spChg chg="mod">
          <ac:chgData name="Marshall, Jake" userId="03105c7e-4cfd-4998-9c19-809aa2174d81" providerId="ADAL" clId="{7E8126FC-0A82-4E89-96B0-DA45B979CA06}" dt="2024-04-09T17:10:17.399" v="4805" actId="1076"/>
          <ac:spMkLst>
            <pc:docMk/>
            <pc:sldMk cId="1880606987" sldId="489"/>
            <ac:spMk id="4" creationId="{833AB5E2-0B96-850B-0A4F-0BDFA34366B7}"/>
          </ac:spMkLst>
        </pc:spChg>
      </pc:sldChg>
      <pc:sldChg chg="addSp delSp modSp add mod modNotesTx">
        <pc:chgData name="Marshall, Jake" userId="03105c7e-4cfd-4998-9c19-809aa2174d81" providerId="ADAL" clId="{7E8126FC-0A82-4E89-96B0-DA45B979CA06}" dt="2024-04-09T17:12:48.494" v="4860" actId="14100"/>
        <pc:sldMkLst>
          <pc:docMk/>
          <pc:sldMk cId="48213387" sldId="490"/>
        </pc:sldMkLst>
        <pc:spChg chg="mod">
          <ac:chgData name="Marshall, Jake" userId="03105c7e-4cfd-4998-9c19-809aa2174d81" providerId="ADAL" clId="{7E8126FC-0A82-4E89-96B0-DA45B979CA06}" dt="2024-04-09T17:12:48.494" v="4860" actId="14100"/>
          <ac:spMkLst>
            <pc:docMk/>
            <pc:sldMk cId="48213387" sldId="490"/>
            <ac:spMk id="3" creationId="{FFB67BA4-A73C-AA5A-775C-4C0C68A4A559}"/>
          </ac:spMkLst>
        </pc:spChg>
        <pc:spChg chg="mod">
          <ac:chgData name="Marshall, Jake" userId="03105c7e-4cfd-4998-9c19-809aa2174d81" providerId="ADAL" clId="{7E8126FC-0A82-4E89-96B0-DA45B979CA06}" dt="2024-04-09T16:20:36.574" v="2208" actId="14100"/>
          <ac:spMkLst>
            <pc:docMk/>
            <pc:sldMk cId="48213387" sldId="490"/>
            <ac:spMk id="4" creationId="{A3883719-4BC5-0AD6-7551-B67CE574F82C}"/>
          </ac:spMkLst>
        </pc:spChg>
        <pc:picChg chg="del">
          <ac:chgData name="Marshall, Jake" userId="03105c7e-4cfd-4998-9c19-809aa2174d81" providerId="ADAL" clId="{7E8126FC-0A82-4E89-96B0-DA45B979CA06}" dt="2024-04-09T16:19:51.832" v="2205" actId="21"/>
          <ac:picMkLst>
            <pc:docMk/>
            <pc:sldMk cId="48213387" sldId="490"/>
            <ac:picMk id="2" creationId="{FC598D52-7757-DBEC-6DFE-64CB9F5FF6C2}"/>
          </ac:picMkLst>
        </pc:picChg>
        <pc:picChg chg="add mod">
          <ac:chgData name="Marshall, Jake" userId="03105c7e-4cfd-4998-9c19-809aa2174d81" providerId="ADAL" clId="{7E8126FC-0A82-4E89-96B0-DA45B979CA06}" dt="2024-04-09T16:20:43.580" v="2210" actId="1076"/>
          <ac:picMkLst>
            <pc:docMk/>
            <pc:sldMk cId="48213387" sldId="490"/>
            <ac:picMk id="5" creationId="{8BC78453-A584-3D88-7BF8-19BBF710AE03}"/>
          </ac:picMkLst>
        </pc:picChg>
      </pc:sldChg>
      <pc:sldChg chg="modSp add del mod">
        <pc:chgData name="Marshall, Jake" userId="03105c7e-4cfd-4998-9c19-809aa2174d81" providerId="ADAL" clId="{7E8126FC-0A82-4E89-96B0-DA45B979CA06}" dt="2024-04-09T15:31:23.373" v="1202" actId="2696"/>
        <pc:sldMkLst>
          <pc:docMk/>
          <pc:sldMk cId="916146040" sldId="490"/>
        </pc:sldMkLst>
        <pc:spChg chg="mod">
          <ac:chgData name="Marshall, Jake" userId="03105c7e-4cfd-4998-9c19-809aa2174d81" providerId="ADAL" clId="{7E8126FC-0A82-4E89-96B0-DA45B979CA06}" dt="2024-04-09T15:24:00.071" v="1036" actId="20577"/>
          <ac:spMkLst>
            <pc:docMk/>
            <pc:sldMk cId="916146040" sldId="490"/>
            <ac:spMk id="3" creationId="{BF02D3A5-E9B3-9298-8DD8-AE1BBF18E0CF}"/>
          </ac:spMkLst>
        </pc:spChg>
        <pc:spChg chg="mod">
          <ac:chgData name="Marshall, Jake" userId="03105c7e-4cfd-4998-9c19-809aa2174d81" providerId="ADAL" clId="{7E8126FC-0A82-4E89-96B0-DA45B979CA06}" dt="2024-04-09T15:25:49.826" v="1201" actId="20577"/>
          <ac:spMkLst>
            <pc:docMk/>
            <pc:sldMk cId="916146040" sldId="490"/>
            <ac:spMk id="4" creationId="{1B8E9E96-6221-15C3-BF61-6A4E36D5135C}"/>
          </ac:spMkLst>
        </pc:spChg>
      </pc:sldChg>
      <pc:sldChg chg="addSp delSp modSp add mod">
        <pc:chgData name="Marshall, Jake" userId="03105c7e-4cfd-4998-9c19-809aa2174d81" providerId="ADAL" clId="{7E8126FC-0A82-4E89-96B0-DA45B979CA06}" dt="2024-04-09T17:12:02.227" v="4845" actId="14100"/>
        <pc:sldMkLst>
          <pc:docMk/>
          <pc:sldMk cId="3688841636" sldId="491"/>
        </pc:sldMkLst>
        <pc:spChg chg="add mod">
          <ac:chgData name="Marshall, Jake" userId="03105c7e-4cfd-4998-9c19-809aa2174d81" providerId="ADAL" clId="{7E8126FC-0A82-4E89-96B0-DA45B979CA06}" dt="2024-04-09T16:58:28.963" v="4290" actId="12"/>
          <ac:spMkLst>
            <pc:docMk/>
            <pc:sldMk cId="3688841636" sldId="491"/>
            <ac:spMk id="2" creationId="{1719B2C7-0529-DC63-D5F4-8FD28AFE998E}"/>
          </ac:spMkLst>
        </pc:spChg>
        <pc:spChg chg="mod">
          <ac:chgData name="Marshall, Jake" userId="03105c7e-4cfd-4998-9c19-809aa2174d81" providerId="ADAL" clId="{7E8126FC-0A82-4E89-96B0-DA45B979CA06}" dt="2024-04-09T17:12:02.227" v="4845" actId="14100"/>
          <ac:spMkLst>
            <pc:docMk/>
            <pc:sldMk cId="3688841636" sldId="491"/>
            <ac:spMk id="3" creationId="{FFB67BA4-A73C-AA5A-775C-4C0C68A4A559}"/>
          </ac:spMkLst>
        </pc:spChg>
        <pc:spChg chg="del mod">
          <ac:chgData name="Marshall, Jake" userId="03105c7e-4cfd-4998-9c19-809aa2174d81" providerId="ADAL" clId="{7E8126FC-0A82-4E89-96B0-DA45B979CA06}" dt="2024-04-09T16:58:12.899" v="4285" actId="21"/>
          <ac:spMkLst>
            <pc:docMk/>
            <pc:sldMk cId="3688841636" sldId="491"/>
            <ac:spMk id="4" creationId="{A3883719-4BC5-0AD6-7551-B67CE574F82C}"/>
          </ac:spMkLst>
        </pc:spChg>
        <pc:spChg chg="add del mod">
          <ac:chgData name="Marshall, Jake" userId="03105c7e-4cfd-4998-9c19-809aa2174d81" providerId="ADAL" clId="{7E8126FC-0A82-4E89-96B0-DA45B979CA06}" dt="2024-04-09T16:58:20.038" v="4286" actId="21"/>
          <ac:spMkLst>
            <pc:docMk/>
            <pc:sldMk cId="3688841636" sldId="491"/>
            <ac:spMk id="6" creationId="{C51A8DB3-29C6-A03F-B464-61E2E697B76E}"/>
          </ac:spMkLst>
        </pc:spChg>
      </pc:sldChg>
      <pc:sldChg chg="addSp delSp modSp add mod">
        <pc:chgData name="Marshall, Jake" userId="03105c7e-4cfd-4998-9c19-809aa2174d81" providerId="ADAL" clId="{7E8126FC-0A82-4E89-96B0-DA45B979CA06}" dt="2024-04-09T17:12:22.729" v="4853" actId="14100"/>
        <pc:sldMkLst>
          <pc:docMk/>
          <pc:sldMk cId="2711982253" sldId="492"/>
        </pc:sldMkLst>
        <pc:spChg chg="mod">
          <ac:chgData name="Marshall, Jake" userId="03105c7e-4cfd-4998-9c19-809aa2174d81" providerId="ADAL" clId="{7E8126FC-0A82-4E89-96B0-DA45B979CA06}" dt="2024-04-09T17:12:22.729" v="4853" actId="14100"/>
          <ac:spMkLst>
            <pc:docMk/>
            <pc:sldMk cId="2711982253" sldId="492"/>
            <ac:spMk id="3" creationId="{FFB67BA4-A73C-AA5A-775C-4C0C68A4A559}"/>
          </ac:spMkLst>
        </pc:spChg>
        <pc:spChg chg="mod">
          <ac:chgData name="Marshall, Jake" userId="03105c7e-4cfd-4998-9c19-809aa2174d81" providerId="ADAL" clId="{7E8126FC-0A82-4E89-96B0-DA45B979CA06}" dt="2024-04-09T16:55:23.133" v="3935" actId="1076"/>
          <ac:spMkLst>
            <pc:docMk/>
            <pc:sldMk cId="2711982253" sldId="492"/>
            <ac:spMk id="4" creationId="{A3883719-4BC5-0AD6-7551-B67CE574F82C}"/>
          </ac:spMkLst>
        </pc:spChg>
        <pc:spChg chg="add mod">
          <ac:chgData name="Marshall, Jake" userId="03105c7e-4cfd-4998-9c19-809aa2174d81" providerId="ADAL" clId="{7E8126FC-0A82-4E89-96B0-DA45B979CA06}" dt="2024-04-09T16:55:14.149" v="3933" actId="14100"/>
          <ac:spMkLst>
            <pc:docMk/>
            <pc:sldMk cId="2711982253" sldId="492"/>
            <ac:spMk id="6" creationId="{5B342046-C902-DFF1-243B-AEA9463DEB64}"/>
          </ac:spMkLst>
        </pc:spChg>
        <pc:picChg chg="add del mod modCrop">
          <ac:chgData name="Marshall, Jake" userId="03105c7e-4cfd-4998-9c19-809aa2174d81" providerId="ADAL" clId="{7E8126FC-0A82-4E89-96B0-DA45B979CA06}" dt="2024-04-09T16:54:09.162" v="3913" actId="21"/>
          <ac:picMkLst>
            <pc:docMk/>
            <pc:sldMk cId="2711982253" sldId="492"/>
            <ac:picMk id="2" creationId="{DF2A63A2-1E5A-4FD4-6774-8B0E8485048D}"/>
          </ac:picMkLst>
        </pc:picChg>
        <pc:picChg chg="add mod">
          <ac:chgData name="Marshall, Jake" userId="03105c7e-4cfd-4998-9c19-809aa2174d81" providerId="ADAL" clId="{7E8126FC-0A82-4E89-96B0-DA45B979CA06}" dt="2024-04-09T16:54:58.286" v="3928" actId="1076"/>
          <ac:picMkLst>
            <pc:docMk/>
            <pc:sldMk cId="2711982253" sldId="492"/>
            <ac:picMk id="5" creationId="{C24D1263-B900-7F16-222B-503D532359AE}"/>
          </ac:picMkLst>
        </pc:picChg>
        <pc:picChg chg="del">
          <ac:chgData name="Marshall, Jake" userId="03105c7e-4cfd-4998-9c19-809aa2174d81" providerId="ADAL" clId="{7E8126FC-0A82-4E89-96B0-DA45B979CA06}" dt="2024-04-09T16:48:11.807" v="3621" actId="21"/>
          <ac:picMkLst>
            <pc:docMk/>
            <pc:sldMk cId="2711982253" sldId="492"/>
            <ac:picMk id="7" creationId="{0D8FA0EF-599F-DA75-688C-752297F9D66B}"/>
          </ac:picMkLst>
        </pc:picChg>
        <pc:picChg chg="add mod modCrop">
          <ac:chgData name="Marshall, Jake" userId="03105c7e-4cfd-4998-9c19-809aa2174d81" providerId="ADAL" clId="{7E8126FC-0A82-4E89-96B0-DA45B979CA06}" dt="2024-04-09T16:55:19.929" v="3934" actId="1076"/>
          <ac:picMkLst>
            <pc:docMk/>
            <pc:sldMk cId="2711982253" sldId="492"/>
            <ac:picMk id="8" creationId="{78FBC87E-3F22-4747-826E-A2F31F313315}"/>
          </ac:picMkLst>
        </pc:picChg>
      </pc:sldChg>
      <pc:sldChg chg="addSp delSp modSp add mod">
        <pc:chgData name="Marshall, Jake" userId="03105c7e-4cfd-4998-9c19-809aa2174d81" providerId="ADAL" clId="{7E8126FC-0A82-4E89-96B0-DA45B979CA06}" dt="2024-04-09T17:11:29.629" v="4829" actId="14100"/>
        <pc:sldMkLst>
          <pc:docMk/>
          <pc:sldMk cId="411005177" sldId="493"/>
        </pc:sldMkLst>
        <pc:spChg chg="mod">
          <ac:chgData name="Marshall, Jake" userId="03105c7e-4cfd-4998-9c19-809aa2174d81" providerId="ADAL" clId="{7E8126FC-0A82-4E89-96B0-DA45B979CA06}" dt="2024-04-09T17:11:29.629" v="4829" actId="14100"/>
          <ac:spMkLst>
            <pc:docMk/>
            <pc:sldMk cId="411005177" sldId="493"/>
            <ac:spMk id="3" creationId="{0B17A1D0-0097-1489-4284-F1365D6C5BD9}"/>
          </ac:spMkLst>
        </pc:spChg>
        <pc:spChg chg="del">
          <ac:chgData name="Marshall, Jake" userId="03105c7e-4cfd-4998-9c19-809aa2174d81" providerId="ADAL" clId="{7E8126FC-0A82-4E89-96B0-DA45B979CA06}" dt="2024-04-09T17:11:05.476" v="4821" actId="21"/>
          <ac:spMkLst>
            <pc:docMk/>
            <pc:sldMk cId="411005177" sldId="493"/>
            <ac:spMk id="4" creationId="{833AB5E2-0B96-850B-0A4F-0BDFA34366B7}"/>
          </ac:spMkLst>
        </pc:spChg>
        <pc:spChg chg="add del mod">
          <ac:chgData name="Marshall, Jake" userId="03105c7e-4cfd-4998-9c19-809aa2174d81" providerId="ADAL" clId="{7E8126FC-0A82-4E89-96B0-DA45B979CA06}" dt="2024-04-09T17:11:08.231" v="4822" actId="21"/>
          <ac:spMkLst>
            <pc:docMk/>
            <pc:sldMk cId="411005177" sldId="493"/>
            <ac:spMk id="5" creationId="{45119C10-7834-A400-39A9-B3740E63A2AC}"/>
          </ac:spMkLst>
        </pc:spChg>
        <pc:picChg chg="add">
          <ac:chgData name="Marshall, Jake" userId="03105c7e-4cfd-4998-9c19-809aa2174d81" providerId="ADAL" clId="{7E8126FC-0A82-4E89-96B0-DA45B979CA06}" dt="2024-04-09T17:11:12.085" v="4823"/>
          <ac:picMkLst>
            <pc:docMk/>
            <pc:sldMk cId="411005177" sldId="493"/>
            <ac:picMk id="6" creationId="{401179C1-6F4E-CF1B-6CF6-4D6A8F76B21C}"/>
          </ac:picMkLst>
        </pc:picChg>
      </pc:sldChg>
    </pc:docChg>
  </pc:docChgLst>
  <pc:docChgLst>
    <pc:chgData name="Paudyal, Pragya" userId="f57921cd-8666-477c-86b0-6b6d70aede9c" providerId="ADAL" clId="{DB8A77AA-3F31-44D7-8A61-BC46E8777202}"/>
    <pc:docChg chg="undo custSel addSld delSld modSld modSection">
      <pc:chgData name="Paudyal, Pragya" userId="f57921cd-8666-477c-86b0-6b6d70aede9c" providerId="ADAL" clId="{DB8A77AA-3F31-44D7-8A61-BC46E8777202}" dt="2024-03-25T11:34:26.920" v="8083" actId="14100"/>
      <pc:docMkLst>
        <pc:docMk/>
      </pc:docMkLst>
      <pc:sldChg chg="modSp mod">
        <pc:chgData name="Paudyal, Pragya" userId="f57921cd-8666-477c-86b0-6b6d70aede9c" providerId="ADAL" clId="{DB8A77AA-3F31-44D7-8A61-BC46E8777202}" dt="2024-03-15T11:55:16.839" v="22" actId="20577"/>
        <pc:sldMkLst>
          <pc:docMk/>
          <pc:sldMk cId="1882676922" sldId="402"/>
        </pc:sldMkLst>
        <pc:spChg chg="mod">
          <ac:chgData name="Paudyal, Pragya" userId="f57921cd-8666-477c-86b0-6b6d70aede9c" providerId="ADAL" clId="{DB8A77AA-3F31-44D7-8A61-BC46E8777202}" dt="2024-03-15T11:55:16.839" v="22" actId="20577"/>
          <ac:spMkLst>
            <pc:docMk/>
            <pc:sldMk cId="1882676922" sldId="402"/>
            <ac:spMk id="7" creationId="{F2B7606F-25F1-44A9-85D1-9970728AB33E}"/>
          </ac:spMkLst>
        </pc:spChg>
        <pc:spChg chg="mod">
          <ac:chgData name="Paudyal, Pragya" userId="f57921cd-8666-477c-86b0-6b6d70aede9c" providerId="ADAL" clId="{DB8A77AA-3F31-44D7-8A61-BC46E8777202}" dt="2024-03-15T11:55:08.686" v="0" actId="6549"/>
          <ac:spMkLst>
            <pc:docMk/>
            <pc:sldMk cId="1882676922" sldId="402"/>
            <ac:spMk id="51" creationId="{28A3E78C-BAB1-4A56-9A0E-61064A9588E6}"/>
          </ac:spMkLst>
        </pc:spChg>
      </pc:sldChg>
      <pc:sldChg chg="addSp delSp modSp del mod">
        <pc:chgData name="Paudyal, Pragya" userId="f57921cd-8666-477c-86b0-6b6d70aede9c" providerId="ADAL" clId="{DB8A77AA-3F31-44D7-8A61-BC46E8777202}" dt="2024-03-20T10:55:02.395" v="798" actId="47"/>
        <pc:sldMkLst>
          <pc:docMk/>
          <pc:sldMk cId="3583576166" sldId="416"/>
        </pc:sldMkLst>
        <pc:spChg chg="mod">
          <ac:chgData name="Paudyal, Pragya" userId="f57921cd-8666-477c-86b0-6b6d70aede9c" providerId="ADAL" clId="{DB8A77AA-3F31-44D7-8A61-BC46E8777202}" dt="2024-03-15T11:55:41.646" v="60" actId="20577"/>
          <ac:spMkLst>
            <pc:docMk/>
            <pc:sldMk cId="3583576166" sldId="416"/>
            <ac:spMk id="3" creationId="{5232B204-ACD0-9628-0501-6D48A1424080}"/>
          </ac:spMkLst>
        </pc:spChg>
        <pc:spChg chg="add mod">
          <ac:chgData name="Paudyal, Pragya" userId="f57921cd-8666-477c-86b0-6b6d70aede9c" providerId="ADAL" clId="{DB8A77AA-3F31-44D7-8A61-BC46E8777202}" dt="2024-03-20T10:54:35.106" v="793" actId="20577"/>
          <ac:spMkLst>
            <pc:docMk/>
            <pc:sldMk cId="3583576166" sldId="416"/>
            <ac:spMk id="4" creationId="{1E2D43DF-9F28-B2E9-2BE4-0511B8BBC814}"/>
          </ac:spMkLst>
        </pc:spChg>
        <pc:picChg chg="del">
          <ac:chgData name="Paudyal, Pragya" userId="f57921cd-8666-477c-86b0-6b6d70aede9c" providerId="ADAL" clId="{DB8A77AA-3F31-44D7-8A61-BC46E8777202}" dt="2024-03-15T11:55:35.332" v="56" actId="478"/>
          <ac:picMkLst>
            <pc:docMk/>
            <pc:sldMk cId="3583576166" sldId="416"/>
            <ac:picMk id="6" creationId="{A638CC58-4488-8FB9-2EDD-F388D3B92C43}"/>
          </ac:picMkLst>
        </pc:picChg>
      </pc:sldChg>
      <pc:sldChg chg="del">
        <pc:chgData name="Paudyal, Pragya" userId="f57921cd-8666-477c-86b0-6b6d70aede9c" providerId="ADAL" clId="{DB8A77AA-3F31-44D7-8A61-BC46E8777202}" dt="2024-03-15T11:55:54.586" v="61" actId="47"/>
        <pc:sldMkLst>
          <pc:docMk/>
          <pc:sldMk cId="1314904806" sldId="417"/>
        </pc:sldMkLst>
      </pc:sldChg>
      <pc:sldChg chg="del">
        <pc:chgData name="Paudyal, Pragya" userId="f57921cd-8666-477c-86b0-6b6d70aede9c" providerId="ADAL" clId="{DB8A77AA-3F31-44D7-8A61-BC46E8777202}" dt="2024-03-15T12:16:04.629" v="311" actId="47"/>
        <pc:sldMkLst>
          <pc:docMk/>
          <pc:sldMk cId="1761691593" sldId="420"/>
        </pc:sldMkLst>
      </pc:sldChg>
      <pc:sldChg chg="del">
        <pc:chgData name="Paudyal, Pragya" userId="f57921cd-8666-477c-86b0-6b6d70aede9c" providerId="ADAL" clId="{DB8A77AA-3F31-44D7-8A61-BC46E8777202}" dt="2024-03-15T13:27:15.740" v="543" actId="47"/>
        <pc:sldMkLst>
          <pc:docMk/>
          <pc:sldMk cId="1036044394" sldId="421"/>
        </pc:sldMkLst>
      </pc:sldChg>
      <pc:sldChg chg="del">
        <pc:chgData name="Paudyal, Pragya" userId="f57921cd-8666-477c-86b0-6b6d70aede9c" providerId="ADAL" clId="{DB8A77AA-3F31-44D7-8A61-BC46E8777202}" dt="2024-03-15T12:16:04.859" v="312" actId="47"/>
        <pc:sldMkLst>
          <pc:docMk/>
          <pc:sldMk cId="1453084964" sldId="422"/>
        </pc:sldMkLst>
      </pc:sldChg>
      <pc:sldChg chg="del">
        <pc:chgData name="Paudyal, Pragya" userId="f57921cd-8666-477c-86b0-6b6d70aede9c" providerId="ADAL" clId="{DB8A77AA-3F31-44D7-8A61-BC46E8777202}" dt="2024-03-15T13:27:14.498" v="542" actId="47"/>
        <pc:sldMkLst>
          <pc:docMk/>
          <pc:sldMk cId="260449281" sldId="423"/>
        </pc:sldMkLst>
      </pc:sldChg>
      <pc:sldChg chg="del">
        <pc:chgData name="Paudyal, Pragya" userId="f57921cd-8666-477c-86b0-6b6d70aede9c" providerId="ADAL" clId="{DB8A77AA-3F31-44D7-8A61-BC46E8777202}" dt="2024-03-15T13:27:16.723" v="544" actId="47"/>
        <pc:sldMkLst>
          <pc:docMk/>
          <pc:sldMk cId="375625401" sldId="424"/>
        </pc:sldMkLst>
      </pc:sldChg>
      <pc:sldChg chg="del">
        <pc:chgData name="Paudyal, Pragya" userId="f57921cd-8666-477c-86b0-6b6d70aede9c" providerId="ADAL" clId="{DB8A77AA-3F31-44D7-8A61-BC46E8777202}" dt="2024-03-15T13:27:21.358" v="548" actId="47"/>
        <pc:sldMkLst>
          <pc:docMk/>
          <pc:sldMk cId="876207066" sldId="426"/>
        </pc:sldMkLst>
      </pc:sldChg>
      <pc:sldChg chg="del">
        <pc:chgData name="Paudyal, Pragya" userId="f57921cd-8666-477c-86b0-6b6d70aede9c" providerId="ADAL" clId="{DB8A77AA-3F31-44D7-8A61-BC46E8777202}" dt="2024-03-15T13:27:21.900" v="549" actId="47"/>
        <pc:sldMkLst>
          <pc:docMk/>
          <pc:sldMk cId="1435726905" sldId="427"/>
        </pc:sldMkLst>
      </pc:sldChg>
      <pc:sldChg chg="del">
        <pc:chgData name="Paudyal, Pragya" userId="f57921cd-8666-477c-86b0-6b6d70aede9c" providerId="ADAL" clId="{DB8A77AA-3F31-44D7-8A61-BC46E8777202}" dt="2024-03-15T13:27:22.585" v="551" actId="47"/>
        <pc:sldMkLst>
          <pc:docMk/>
          <pc:sldMk cId="2735226673" sldId="428"/>
        </pc:sldMkLst>
      </pc:sldChg>
      <pc:sldChg chg="del">
        <pc:chgData name="Paudyal, Pragya" userId="f57921cd-8666-477c-86b0-6b6d70aede9c" providerId="ADAL" clId="{DB8A77AA-3F31-44D7-8A61-BC46E8777202}" dt="2024-03-15T13:27:22.985" v="553" actId="47"/>
        <pc:sldMkLst>
          <pc:docMk/>
          <pc:sldMk cId="2894812430" sldId="430"/>
        </pc:sldMkLst>
      </pc:sldChg>
      <pc:sldChg chg="del">
        <pc:chgData name="Paudyal, Pragya" userId="f57921cd-8666-477c-86b0-6b6d70aede9c" providerId="ADAL" clId="{DB8A77AA-3F31-44D7-8A61-BC46E8777202}" dt="2024-03-15T13:27:23.480" v="555" actId="47"/>
        <pc:sldMkLst>
          <pc:docMk/>
          <pc:sldMk cId="4193781580" sldId="431"/>
        </pc:sldMkLst>
      </pc:sldChg>
      <pc:sldChg chg="del">
        <pc:chgData name="Paudyal, Pragya" userId="f57921cd-8666-477c-86b0-6b6d70aede9c" providerId="ADAL" clId="{DB8A77AA-3F31-44D7-8A61-BC46E8777202}" dt="2024-03-15T13:27:22.814" v="552" actId="47"/>
        <pc:sldMkLst>
          <pc:docMk/>
          <pc:sldMk cId="3744575002" sldId="432"/>
        </pc:sldMkLst>
      </pc:sldChg>
      <pc:sldChg chg="del">
        <pc:chgData name="Paudyal, Pragya" userId="f57921cd-8666-477c-86b0-6b6d70aede9c" providerId="ADAL" clId="{DB8A77AA-3F31-44D7-8A61-BC46E8777202}" dt="2024-03-15T13:27:23.213" v="554" actId="47"/>
        <pc:sldMkLst>
          <pc:docMk/>
          <pc:sldMk cId="120769101" sldId="433"/>
        </pc:sldMkLst>
      </pc:sldChg>
      <pc:sldChg chg="del">
        <pc:chgData name="Paudyal, Pragya" userId="f57921cd-8666-477c-86b0-6b6d70aede9c" providerId="ADAL" clId="{DB8A77AA-3F31-44D7-8A61-BC46E8777202}" dt="2024-03-15T13:27:24.261" v="559" actId="47"/>
        <pc:sldMkLst>
          <pc:docMk/>
          <pc:sldMk cId="3844566995" sldId="434"/>
        </pc:sldMkLst>
      </pc:sldChg>
      <pc:sldChg chg="del">
        <pc:chgData name="Paudyal, Pragya" userId="f57921cd-8666-477c-86b0-6b6d70aede9c" providerId="ADAL" clId="{DB8A77AA-3F31-44D7-8A61-BC46E8777202}" dt="2024-03-15T13:27:24.477" v="560" actId="47"/>
        <pc:sldMkLst>
          <pc:docMk/>
          <pc:sldMk cId="501364042" sldId="435"/>
        </pc:sldMkLst>
      </pc:sldChg>
      <pc:sldChg chg="del">
        <pc:chgData name="Paudyal, Pragya" userId="f57921cd-8666-477c-86b0-6b6d70aede9c" providerId="ADAL" clId="{DB8A77AA-3F31-44D7-8A61-BC46E8777202}" dt="2024-03-15T13:27:24.851" v="562" actId="47"/>
        <pc:sldMkLst>
          <pc:docMk/>
          <pc:sldMk cId="2209130889" sldId="436"/>
        </pc:sldMkLst>
      </pc:sldChg>
      <pc:sldChg chg="del">
        <pc:chgData name="Paudyal, Pragya" userId="f57921cd-8666-477c-86b0-6b6d70aede9c" providerId="ADAL" clId="{DB8A77AA-3F31-44D7-8A61-BC46E8777202}" dt="2024-03-15T13:27:23.549" v="556" actId="47"/>
        <pc:sldMkLst>
          <pc:docMk/>
          <pc:sldMk cId="3681067795" sldId="437"/>
        </pc:sldMkLst>
      </pc:sldChg>
      <pc:sldChg chg="del">
        <pc:chgData name="Paudyal, Pragya" userId="f57921cd-8666-477c-86b0-6b6d70aede9c" providerId="ADAL" clId="{DB8A77AA-3F31-44D7-8A61-BC46E8777202}" dt="2024-03-15T13:27:23.746" v="557" actId="47"/>
        <pc:sldMkLst>
          <pc:docMk/>
          <pc:sldMk cId="2097543607" sldId="438"/>
        </pc:sldMkLst>
      </pc:sldChg>
      <pc:sldChg chg="del">
        <pc:chgData name="Paudyal, Pragya" userId="f57921cd-8666-477c-86b0-6b6d70aede9c" providerId="ADAL" clId="{DB8A77AA-3F31-44D7-8A61-BC46E8777202}" dt="2024-03-15T13:27:24.014" v="558" actId="47"/>
        <pc:sldMkLst>
          <pc:docMk/>
          <pc:sldMk cId="1779950234" sldId="439"/>
        </pc:sldMkLst>
      </pc:sldChg>
      <pc:sldChg chg="del">
        <pc:chgData name="Paudyal, Pragya" userId="f57921cd-8666-477c-86b0-6b6d70aede9c" providerId="ADAL" clId="{DB8A77AA-3F31-44D7-8A61-BC46E8777202}" dt="2024-03-15T13:27:24.670" v="561" actId="47"/>
        <pc:sldMkLst>
          <pc:docMk/>
          <pc:sldMk cId="3385030586" sldId="441"/>
        </pc:sldMkLst>
      </pc:sldChg>
      <pc:sldChg chg="del">
        <pc:chgData name="Paudyal, Pragya" userId="f57921cd-8666-477c-86b0-6b6d70aede9c" providerId="ADAL" clId="{DB8A77AA-3F31-44D7-8A61-BC46E8777202}" dt="2024-03-15T13:27:25.032" v="563" actId="47"/>
        <pc:sldMkLst>
          <pc:docMk/>
          <pc:sldMk cId="345234703" sldId="442"/>
        </pc:sldMkLst>
      </pc:sldChg>
      <pc:sldChg chg="del">
        <pc:chgData name="Paudyal, Pragya" userId="f57921cd-8666-477c-86b0-6b6d70aede9c" providerId="ADAL" clId="{DB8A77AA-3F31-44D7-8A61-BC46E8777202}" dt="2024-03-15T13:27:25.221" v="564" actId="47"/>
        <pc:sldMkLst>
          <pc:docMk/>
          <pc:sldMk cId="3302889906" sldId="444"/>
        </pc:sldMkLst>
      </pc:sldChg>
      <pc:sldChg chg="del">
        <pc:chgData name="Paudyal, Pragya" userId="f57921cd-8666-477c-86b0-6b6d70aede9c" providerId="ADAL" clId="{DB8A77AA-3F31-44D7-8A61-BC46E8777202}" dt="2024-03-15T13:27:26.013" v="568" actId="47"/>
        <pc:sldMkLst>
          <pc:docMk/>
          <pc:sldMk cId="1815711044" sldId="446"/>
        </pc:sldMkLst>
      </pc:sldChg>
      <pc:sldChg chg="del">
        <pc:chgData name="Paudyal, Pragya" userId="f57921cd-8666-477c-86b0-6b6d70aede9c" providerId="ADAL" clId="{DB8A77AA-3F31-44D7-8A61-BC46E8777202}" dt="2024-03-15T13:27:26.206" v="569" actId="47"/>
        <pc:sldMkLst>
          <pc:docMk/>
          <pc:sldMk cId="3088031516" sldId="447"/>
        </pc:sldMkLst>
      </pc:sldChg>
      <pc:sldChg chg="del">
        <pc:chgData name="Paudyal, Pragya" userId="f57921cd-8666-477c-86b0-6b6d70aede9c" providerId="ADAL" clId="{DB8A77AA-3F31-44D7-8A61-BC46E8777202}" dt="2024-03-15T13:27:26.402" v="570" actId="47"/>
        <pc:sldMkLst>
          <pc:docMk/>
          <pc:sldMk cId="4263689384" sldId="448"/>
        </pc:sldMkLst>
      </pc:sldChg>
      <pc:sldChg chg="del">
        <pc:chgData name="Paudyal, Pragya" userId="f57921cd-8666-477c-86b0-6b6d70aede9c" providerId="ADAL" clId="{DB8A77AA-3F31-44D7-8A61-BC46E8777202}" dt="2024-03-15T13:27:26.590" v="571" actId="47"/>
        <pc:sldMkLst>
          <pc:docMk/>
          <pc:sldMk cId="181838847" sldId="449"/>
        </pc:sldMkLst>
      </pc:sldChg>
      <pc:sldChg chg="del">
        <pc:chgData name="Paudyal, Pragya" userId="f57921cd-8666-477c-86b0-6b6d70aede9c" providerId="ADAL" clId="{DB8A77AA-3F31-44D7-8A61-BC46E8777202}" dt="2024-03-15T13:27:26.773" v="572" actId="47"/>
        <pc:sldMkLst>
          <pc:docMk/>
          <pc:sldMk cId="879926284" sldId="450"/>
        </pc:sldMkLst>
      </pc:sldChg>
      <pc:sldChg chg="del">
        <pc:chgData name="Paudyal, Pragya" userId="f57921cd-8666-477c-86b0-6b6d70aede9c" providerId="ADAL" clId="{DB8A77AA-3F31-44D7-8A61-BC46E8777202}" dt="2024-03-15T13:27:26.977" v="573" actId="47"/>
        <pc:sldMkLst>
          <pc:docMk/>
          <pc:sldMk cId="255359132" sldId="451"/>
        </pc:sldMkLst>
      </pc:sldChg>
      <pc:sldChg chg="del">
        <pc:chgData name="Paudyal, Pragya" userId="f57921cd-8666-477c-86b0-6b6d70aede9c" providerId="ADAL" clId="{DB8A77AA-3F31-44D7-8A61-BC46E8777202}" dt="2024-03-15T13:27:27.200" v="574" actId="47"/>
        <pc:sldMkLst>
          <pc:docMk/>
          <pc:sldMk cId="1401814412" sldId="452"/>
        </pc:sldMkLst>
      </pc:sldChg>
      <pc:sldChg chg="del">
        <pc:chgData name="Paudyal, Pragya" userId="f57921cd-8666-477c-86b0-6b6d70aede9c" providerId="ADAL" clId="{DB8A77AA-3F31-44D7-8A61-BC46E8777202}" dt="2024-03-15T13:27:27.665" v="575" actId="47"/>
        <pc:sldMkLst>
          <pc:docMk/>
          <pc:sldMk cId="2655753093" sldId="453"/>
        </pc:sldMkLst>
      </pc:sldChg>
      <pc:sldChg chg="del">
        <pc:chgData name="Paudyal, Pragya" userId="f57921cd-8666-477c-86b0-6b6d70aede9c" providerId="ADAL" clId="{DB8A77AA-3F31-44D7-8A61-BC46E8777202}" dt="2024-03-15T13:27:28.171" v="576" actId="47"/>
        <pc:sldMkLst>
          <pc:docMk/>
          <pc:sldMk cId="980619736" sldId="454"/>
        </pc:sldMkLst>
      </pc:sldChg>
      <pc:sldChg chg="del">
        <pc:chgData name="Paudyal, Pragya" userId="f57921cd-8666-477c-86b0-6b6d70aede9c" providerId="ADAL" clId="{DB8A77AA-3F31-44D7-8A61-BC46E8777202}" dt="2024-03-15T13:27:28.421" v="577" actId="47"/>
        <pc:sldMkLst>
          <pc:docMk/>
          <pc:sldMk cId="1712872440" sldId="455"/>
        </pc:sldMkLst>
      </pc:sldChg>
      <pc:sldChg chg="del">
        <pc:chgData name="Paudyal, Pragya" userId="f57921cd-8666-477c-86b0-6b6d70aede9c" providerId="ADAL" clId="{DB8A77AA-3F31-44D7-8A61-BC46E8777202}" dt="2024-03-15T13:27:28.657" v="578" actId="47"/>
        <pc:sldMkLst>
          <pc:docMk/>
          <pc:sldMk cId="787709613" sldId="456"/>
        </pc:sldMkLst>
      </pc:sldChg>
      <pc:sldChg chg="del">
        <pc:chgData name="Paudyal, Pragya" userId="f57921cd-8666-477c-86b0-6b6d70aede9c" providerId="ADAL" clId="{DB8A77AA-3F31-44D7-8A61-BC46E8777202}" dt="2024-03-15T13:27:25.626" v="566" actId="47"/>
        <pc:sldMkLst>
          <pc:docMk/>
          <pc:sldMk cId="823829627" sldId="457"/>
        </pc:sldMkLst>
      </pc:sldChg>
      <pc:sldChg chg="del">
        <pc:chgData name="Paudyal, Pragya" userId="f57921cd-8666-477c-86b0-6b6d70aede9c" providerId="ADAL" clId="{DB8A77AA-3F31-44D7-8A61-BC46E8777202}" dt="2024-03-15T13:27:25.827" v="567" actId="47"/>
        <pc:sldMkLst>
          <pc:docMk/>
          <pc:sldMk cId="3133635591" sldId="458"/>
        </pc:sldMkLst>
      </pc:sldChg>
      <pc:sldChg chg="add del">
        <pc:chgData name="Paudyal, Pragya" userId="f57921cd-8666-477c-86b0-6b6d70aede9c" providerId="ADAL" clId="{DB8A77AA-3F31-44D7-8A61-BC46E8777202}" dt="2024-03-15T13:27:20.533" v="547" actId="47"/>
        <pc:sldMkLst>
          <pc:docMk/>
          <pc:sldMk cId="2987822504" sldId="460"/>
        </pc:sldMkLst>
      </pc:sldChg>
      <pc:sldChg chg="del">
        <pc:chgData name="Paudyal, Pragya" userId="f57921cd-8666-477c-86b0-6b6d70aede9c" providerId="ADAL" clId="{DB8A77AA-3F31-44D7-8A61-BC46E8777202}" dt="2024-03-15T13:27:22.323" v="550" actId="47"/>
        <pc:sldMkLst>
          <pc:docMk/>
          <pc:sldMk cId="4224471180" sldId="461"/>
        </pc:sldMkLst>
      </pc:sldChg>
      <pc:sldChg chg="del">
        <pc:chgData name="Paudyal, Pragya" userId="f57921cd-8666-477c-86b0-6b6d70aede9c" providerId="ADAL" clId="{DB8A77AA-3F31-44D7-8A61-BC46E8777202}" dt="2024-03-15T13:27:25.422" v="565" actId="47"/>
        <pc:sldMkLst>
          <pc:docMk/>
          <pc:sldMk cId="3069377536" sldId="462"/>
        </pc:sldMkLst>
      </pc:sldChg>
      <pc:sldChg chg="del">
        <pc:chgData name="Paudyal, Pragya" userId="f57921cd-8666-477c-86b0-6b6d70aede9c" providerId="ADAL" clId="{DB8A77AA-3F31-44D7-8A61-BC46E8777202}" dt="2024-03-15T12:16:04.422" v="310" actId="47"/>
        <pc:sldMkLst>
          <pc:docMk/>
          <pc:sldMk cId="3352625768" sldId="463"/>
        </pc:sldMkLst>
      </pc:sldChg>
      <pc:sldChg chg="modSp new mod">
        <pc:chgData name="Paudyal, Pragya" userId="f57921cd-8666-477c-86b0-6b6d70aede9c" providerId="ADAL" clId="{DB8A77AA-3F31-44D7-8A61-BC46E8777202}" dt="2024-03-20T13:44:24.711" v="2528" actId="20577"/>
        <pc:sldMkLst>
          <pc:docMk/>
          <pc:sldMk cId="4043790777" sldId="464"/>
        </pc:sldMkLst>
        <pc:spChg chg="mod">
          <ac:chgData name="Paudyal, Pragya" userId="f57921cd-8666-477c-86b0-6b6d70aede9c" providerId="ADAL" clId="{DB8A77AA-3F31-44D7-8A61-BC46E8777202}" dt="2024-03-20T11:46:31.808" v="1314" actId="20577"/>
          <ac:spMkLst>
            <pc:docMk/>
            <pc:sldMk cId="4043790777" sldId="464"/>
            <ac:spMk id="3" creationId="{3FAEFA6F-812A-D67D-C608-16899C0BE33E}"/>
          </ac:spMkLst>
        </pc:spChg>
        <pc:spChg chg="mod">
          <ac:chgData name="Paudyal, Pragya" userId="f57921cd-8666-477c-86b0-6b6d70aede9c" providerId="ADAL" clId="{DB8A77AA-3F31-44D7-8A61-BC46E8777202}" dt="2024-03-20T13:44:24.711" v="2528" actId="20577"/>
          <ac:spMkLst>
            <pc:docMk/>
            <pc:sldMk cId="4043790777" sldId="464"/>
            <ac:spMk id="4" creationId="{D30616A6-9EF2-E886-C509-8502B996121F}"/>
          </ac:spMkLst>
        </pc:spChg>
      </pc:sldChg>
      <pc:sldChg chg="modSp new mod">
        <pc:chgData name="Paudyal, Pragya" userId="f57921cd-8666-477c-86b0-6b6d70aede9c" providerId="ADAL" clId="{DB8A77AA-3F31-44D7-8A61-BC46E8777202}" dt="2024-03-20T13:41:20.890" v="2409" actId="20577"/>
        <pc:sldMkLst>
          <pc:docMk/>
          <pc:sldMk cId="1501261845" sldId="465"/>
        </pc:sldMkLst>
        <pc:spChg chg="mod">
          <ac:chgData name="Paudyal, Pragya" userId="f57921cd-8666-477c-86b0-6b6d70aede9c" providerId="ADAL" clId="{DB8A77AA-3F31-44D7-8A61-BC46E8777202}" dt="2024-03-20T11:48:22.102" v="1339" actId="313"/>
          <ac:spMkLst>
            <pc:docMk/>
            <pc:sldMk cId="1501261845" sldId="465"/>
            <ac:spMk id="3" creationId="{41FB4334-C2E8-4630-9770-A44B123374CC}"/>
          </ac:spMkLst>
        </pc:spChg>
        <pc:spChg chg="mod">
          <ac:chgData name="Paudyal, Pragya" userId="f57921cd-8666-477c-86b0-6b6d70aede9c" providerId="ADAL" clId="{DB8A77AA-3F31-44D7-8A61-BC46E8777202}" dt="2024-03-20T13:41:20.890" v="2409" actId="20577"/>
          <ac:spMkLst>
            <pc:docMk/>
            <pc:sldMk cId="1501261845" sldId="465"/>
            <ac:spMk id="4" creationId="{A0B6D5E2-A715-0ECB-A0D4-047BE7029FFA}"/>
          </ac:spMkLst>
        </pc:spChg>
      </pc:sldChg>
      <pc:sldChg chg="modSp new del mod">
        <pc:chgData name="Paudyal, Pragya" userId="f57921cd-8666-477c-86b0-6b6d70aede9c" providerId="ADAL" clId="{DB8A77AA-3F31-44D7-8A61-BC46E8777202}" dt="2024-03-25T10:32:39.694" v="4506" actId="47"/>
        <pc:sldMkLst>
          <pc:docMk/>
          <pc:sldMk cId="4023014880" sldId="466"/>
        </pc:sldMkLst>
        <pc:spChg chg="mod">
          <ac:chgData name="Paudyal, Pragya" userId="f57921cd-8666-477c-86b0-6b6d70aede9c" providerId="ADAL" clId="{DB8A77AA-3F31-44D7-8A61-BC46E8777202}" dt="2024-03-15T12:18:32.014" v="454" actId="20577"/>
          <ac:spMkLst>
            <pc:docMk/>
            <pc:sldMk cId="4023014880" sldId="466"/>
            <ac:spMk id="3" creationId="{A2F46CAD-B098-4D95-9888-50B635494FBC}"/>
          </ac:spMkLst>
        </pc:spChg>
        <pc:spChg chg="mod">
          <ac:chgData name="Paudyal, Pragya" userId="f57921cd-8666-477c-86b0-6b6d70aede9c" providerId="ADAL" clId="{DB8A77AA-3F31-44D7-8A61-BC46E8777202}" dt="2024-03-15T12:18:56.403" v="511" actId="20577"/>
          <ac:spMkLst>
            <pc:docMk/>
            <pc:sldMk cId="4023014880" sldId="466"/>
            <ac:spMk id="4" creationId="{A1F5310B-745B-CA98-FDC7-71C27245F102}"/>
          </ac:spMkLst>
        </pc:spChg>
      </pc:sldChg>
      <pc:sldChg chg="modSp new del mod">
        <pc:chgData name="Paudyal, Pragya" userId="f57921cd-8666-477c-86b0-6b6d70aede9c" providerId="ADAL" clId="{DB8A77AA-3F31-44D7-8A61-BC46E8777202}" dt="2024-03-25T10:32:50.984" v="4507" actId="47"/>
        <pc:sldMkLst>
          <pc:docMk/>
          <pc:sldMk cId="4257147436" sldId="467"/>
        </pc:sldMkLst>
        <pc:spChg chg="mod">
          <ac:chgData name="Paudyal, Pragya" userId="f57921cd-8666-477c-86b0-6b6d70aede9c" providerId="ADAL" clId="{DB8A77AA-3F31-44D7-8A61-BC46E8777202}" dt="2024-03-15T13:27:59.241" v="598" actId="20577"/>
          <ac:spMkLst>
            <pc:docMk/>
            <pc:sldMk cId="4257147436" sldId="467"/>
            <ac:spMk id="3" creationId="{762536F5-6DD8-1E6E-EDB9-34660A5BB50D}"/>
          </ac:spMkLst>
        </pc:spChg>
        <pc:spChg chg="mod">
          <ac:chgData name="Paudyal, Pragya" userId="f57921cd-8666-477c-86b0-6b6d70aede9c" providerId="ADAL" clId="{DB8A77AA-3F31-44D7-8A61-BC46E8777202}" dt="2024-03-15T13:28:16.934" v="631" actId="20577"/>
          <ac:spMkLst>
            <pc:docMk/>
            <pc:sldMk cId="4257147436" sldId="467"/>
            <ac:spMk id="4" creationId="{6ACCEC8E-EF5B-33C8-97AA-83F43430A4FA}"/>
          </ac:spMkLst>
        </pc:spChg>
      </pc:sldChg>
      <pc:sldChg chg="modSp new mod">
        <pc:chgData name="Paudyal, Pragya" userId="f57921cd-8666-477c-86b0-6b6d70aede9c" providerId="ADAL" clId="{DB8A77AA-3F31-44D7-8A61-BC46E8777202}" dt="2024-03-25T11:01:07.820" v="6022" actId="20577"/>
        <pc:sldMkLst>
          <pc:docMk/>
          <pc:sldMk cId="2963021466" sldId="468"/>
        </pc:sldMkLst>
        <pc:spChg chg="mod">
          <ac:chgData name="Paudyal, Pragya" userId="f57921cd-8666-477c-86b0-6b6d70aede9c" providerId="ADAL" clId="{DB8A77AA-3F31-44D7-8A61-BC46E8777202}" dt="2024-03-25T10:54:29.269" v="5391" actId="20577"/>
          <ac:spMkLst>
            <pc:docMk/>
            <pc:sldMk cId="2963021466" sldId="468"/>
            <ac:spMk id="3" creationId="{0B17A1D0-0097-1489-4284-F1365D6C5BD9}"/>
          </ac:spMkLst>
        </pc:spChg>
        <pc:spChg chg="mod">
          <ac:chgData name="Paudyal, Pragya" userId="f57921cd-8666-477c-86b0-6b6d70aede9c" providerId="ADAL" clId="{DB8A77AA-3F31-44D7-8A61-BC46E8777202}" dt="2024-03-25T11:01:07.820" v="6022" actId="20577"/>
          <ac:spMkLst>
            <pc:docMk/>
            <pc:sldMk cId="2963021466" sldId="468"/>
            <ac:spMk id="4" creationId="{833AB5E2-0B96-850B-0A4F-0BDFA34366B7}"/>
          </ac:spMkLst>
        </pc:spChg>
      </pc:sldChg>
      <pc:sldChg chg="addSp delSp modSp add mod">
        <pc:chgData name="Paudyal, Pragya" userId="f57921cd-8666-477c-86b0-6b6d70aede9c" providerId="ADAL" clId="{DB8A77AA-3F31-44D7-8A61-BC46E8777202}" dt="2024-03-20T11:44:53.688" v="1136" actId="5793"/>
        <pc:sldMkLst>
          <pc:docMk/>
          <pc:sldMk cId="3885230719" sldId="469"/>
        </pc:sldMkLst>
        <pc:spChg chg="mod">
          <ac:chgData name="Paudyal, Pragya" userId="f57921cd-8666-477c-86b0-6b6d70aede9c" providerId="ADAL" clId="{DB8A77AA-3F31-44D7-8A61-BC46E8777202}" dt="2024-03-20T11:44:53.688" v="1136" actId="5793"/>
          <ac:spMkLst>
            <pc:docMk/>
            <pc:sldMk cId="3885230719" sldId="469"/>
            <ac:spMk id="3" creationId="{5232B204-ACD0-9628-0501-6D48A1424080}"/>
          </ac:spMkLst>
        </pc:spChg>
        <pc:spChg chg="mod">
          <ac:chgData name="Paudyal, Pragya" userId="f57921cd-8666-477c-86b0-6b6d70aede9c" providerId="ADAL" clId="{DB8A77AA-3F31-44D7-8A61-BC46E8777202}" dt="2024-03-20T10:56:58.953" v="978" actId="20577"/>
          <ac:spMkLst>
            <pc:docMk/>
            <pc:sldMk cId="3885230719" sldId="469"/>
            <ac:spMk id="4" creationId="{1E2D43DF-9F28-B2E9-2BE4-0511B8BBC814}"/>
          </ac:spMkLst>
        </pc:spChg>
        <pc:picChg chg="add del">
          <ac:chgData name="Paudyal, Pragya" userId="f57921cd-8666-477c-86b0-6b6d70aede9c" providerId="ADAL" clId="{DB8A77AA-3F31-44D7-8A61-BC46E8777202}" dt="2024-03-20T11:41:54.344" v="1056"/>
          <ac:picMkLst>
            <pc:docMk/>
            <pc:sldMk cId="3885230719" sldId="469"/>
            <ac:picMk id="2050" creationId="{44FB5245-82B4-231C-ECB9-01C3F5A20F3A}"/>
          </ac:picMkLst>
        </pc:picChg>
      </pc:sldChg>
      <pc:sldChg chg="addSp delSp modSp new mod">
        <pc:chgData name="Paudyal, Pragya" userId="f57921cd-8666-477c-86b0-6b6d70aede9c" providerId="ADAL" clId="{DB8A77AA-3F31-44D7-8A61-BC46E8777202}" dt="2024-03-20T11:21:40.922" v="1054" actId="20577"/>
        <pc:sldMkLst>
          <pc:docMk/>
          <pc:sldMk cId="3717935469" sldId="470"/>
        </pc:sldMkLst>
        <pc:spChg chg="add del mod">
          <ac:chgData name="Paudyal, Pragya" userId="f57921cd-8666-477c-86b0-6b6d70aede9c" providerId="ADAL" clId="{DB8A77AA-3F31-44D7-8A61-BC46E8777202}" dt="2024-03-20T11:21:40.922" v="1054" actId="20577"/>
          <ac:spMkLst>
            <pc:docMk/>
            <pc:sldMk cId="3717935469" sldId="470"/>
            <ac:spMk id="3" creationId="{386536A4-07A9-AEEC-82D7-AD516D74C73A}"/>
          </ac:spMkLst>
        </pc:spChg>
        <pc:spChg chg="del">
          <ac:chgData name="Paudyal, Pragya" userId="f57921cd-8666-477c-86b0-6b6d70aede9c" providerId="ADAL" clId="{DB8A77AA-3F31-44D7-8A61-BC46E8777202}" dt="2024-03-20T11:00:49.884" v="980"/>
          <ac:spMkLst>
            <pc:docMk/>
            <pc:sldMk cId="3717935469" sldId="470"/>
            <ac:spMk id="4" creationId="{5F11969A-B042-1D5B-002D-894B5FCB2D32}"/>
          </ac:spMkLst>
        </pc:spChg>
        <pc:picChg chg="add mod">
          <ac:chgData name="Paudyal, Pragya" userId="f57921cd-8666-477c-86b0-6b6d70aede9c" providerId="ADAL" clId="{DB8A77AA-3F31-44D7-8A61-BC46E8777202}" dt="2024-03-20T11:00:56.136" v="981" actId="1076"/>
          <ac:picMkLst>
            <pc:docMk/>
            <pc:sldMk cId="3717935469" sldId="470"/>
            <ac:picMk id="1026" creationId="{85EF6AAE-4EC7-E905-FD17-3087B1DA857A}"/>
          </ac:picMkLst>
        </pc:picChg>
      </pc:sldChg>
      <pc:sldChg chg="modSp new mod">
        <pc:chgData name="Paudyal, Pragya" userId="f57921cd-8666-477c-86b0-6b6d70aede9c" providerId="ADAL" clId="{DB8A77AA-3F31-44D7-8A61-BC46E8777202}" dt="2024-03-20T11:46:19.265" v="1305" actId="20577"/>
        <pc:sldMkLst>
          <pc:docMk/>
          <pc:sldMk cId="374370452" sldId="471"/>
        </pc:sldMkLst>
        <pc:spChg chg="mod">
          <ac:chgData name="Paudyal, Pragya" userId="f57921cd-8666-477c-86b0-6b6d70aede9c" providerId="ADAL" clId="{DB8A77AA-3F31-44D7-8A61-BC46E8777202}" dt="2024-03-20T11:44:33.818" v="1111" actId="20577"/>
          <ac:spMkLst>
            <pc:docMk/>
            <pc:sldMk cId="374370452" sldId="471"/>
            <ac:spMk id="3" creationId="{BF02D3A5-E9B3-9298-8DD8-AE1BBF18E0CF}"/>
          </ac:spMkLst>
        </pc:spChg>
        <pc:spChg chg="mod">
          <ac:chgData name="Paudyal, Pragya" userId="f57921cd-8666-477c-86b0-6b6d70aede9c" providerId="ADAL" clId="{DB8A77AA-3F31-44D7-8A61-BC46E8777202}" dt="2024-03-20T11:46:19.265" v="1305" actId="20577"/>
          <ac:spMkLst>
            <pc:docMk/>
            <pc:sldMk cId="374370452" sldId="471"/>
            <ac:spMk id="4" creationId="{1B8E9E96-6221-15C3-BF61-6A4E36D5135C}"/>
          </ac:spMkLst>
        </pc:spChg>
      </pc:sldChg>
      <pc:sldChg chg="modSp add mod">
        <pc:chgData name="Paudyal, Pragya" userId="f57921cd-8666-477c-86b0-6b6d70aede9c" providerId="ADAL" clId="{DB8A77AA-3F31-44D7-8A61-BC46E8777202}" dt="2024-03-20T11:56:04.499" v="1693" actId="20577"/>
        <pc:sldMkLst>
          <pc:docMk/>
          <pc:sldMk cId="1786932014" sldId="472"/>
        </pc:sldMkLst>
        <pc:spChg chg="mod">
          <ac:chgData name="Paudyal, Pragya" userId="f57921cd-8666-477c-86b0-6b6d70aede9c" providerId="ADAL" clId="{DB8A77AA-3F31-44D7-8A61-BC46E8777202}" dt="2024-03-20T11:51:13.250" v="1353" actId="20577"/>
          <ac:spMkLst>
            <pc:docMk/>
            <pc:sldMk cId="1786932014" sldId="472"/>
            <ac:spMk id="3" creationId="{BF02D3A5-E9B3-9298-8DD8-AE1BBF18E0CF}"/>
          </ac:spMkLst>
        </pc:spChg>
        <pc:spChg chg="mod">
          <ac:chgData name="Paudyal, Pragya" userId="f57921cd-8666-477c-86b0-6b6d70aede9c" providerId="ADAL" clId="{DB8A77AA-3F31-44D7-8A61-BC46E8777202}" dt="2024-03-20T11:56:04.499" v="1693" actId="20577"/>
          <ac:spMkLst>
            <pc:docMk/>
            <pc:sldMk cId="1786932014" sldId="472"/>
            <ac:spMk id="4" creationId="{1B8E9E96-6221-15C3-BF61-6A4E36D5135C}"/>
          </ac:spMkLst>
        </pc:spChg>
      </pc:sldChg>
      <pc:sldChg chg="modSp new mod">
        <pc:chgData name="Paudyal, Pragya" userId="f57921cd-8666-477c-86b0-6b6d70aede9c" providerId="ADAL" clId="{DB8A77AA-3F31-44D7-8A61-BC46E8777202}" dt="2024-03-20T13:34:26.214" v="1883" actId="20577"/>
        <pc:sldMkLst>
          <pc:docMk/>
          <pc:sldMk cId="1512752609" sldId="473"/>
        </pc:sldMkLst>
        <pc:spChg chg="mod">
          <ac:chgData name="Paudyal, Pragya" userId="f57921cd-8666-477c-86b0-6b6d70aede9c" providerId="ADAL" clId="{DB8A77AA-3F31-44D7-8A61-BC46E8777202}" dt="2024-03-20T12:03:52.085" v="1729" actId="20577"/>
          <ac:spMkLst>
            <pc:docMk/>
            <pc:sldMk cId="1512752609" sldId="473"/>
            <ac:spMk id="3" creationId="{F9FB566C-5CE6-0386-88E8-4ED188C0123E}"/>
          </ac:spMkLst>
        </pc:spChg>
        <pc:spChg chg="mod">
          <ac:chgData name="Paudyal, Pragya" userId="f57921cd-8666-477c-86b0-6b6d70aede9c" providerId="ADAL" clId="{DB8A77AA-3F31-44D7-8A61-BC46E8777202}" dt="2024-03-20T13:34:26.214" v="1883" actId="20577"/>
          <ac:spMkLst>
            <pc:docMk/>
            <pc:sldMk cId="1512752609" sldId="473"/>
            <ac:spMk id="4" creationId="{CAE71509-8C0D-7589-760E-91AD23E276C2}"/>
          </ac:spMkLst>
        </pc:spChg>
      </pc:sldChg>
      <pc:sldChg chg="modSp new mod">
        <pc:chgData name="Paudyal, Pragya" userId="f57921cd-8666-477c-86b0-6b6d70aede9c" providerId="ADAL" clId="{DB8A77AA-3F31-44D7-8A61-BC46E8777202}" dt="2024-03-25T10:15:42.713" v="3810"/>
        <pc:sldMkLst>
          <pc:docMk/>
          <pc:sldMk cId="1224971574" sldId="474"/>
        </pc:sldMkLst>
        <pc:spChg chg="mod">
          <ac:chgData name="Paudyal, Pragya" userId="f57921cd-8666-477c-86b0-6b6d70aede9c" providerId="ADAL" clId="{DB8A77AA-3F31-44D7-8A61-BC46E8777202}" dt="2024-03-20T13:42:42.330" v="2466" actId="20577"/>
          <ac:spMkLst>
            <pc:docMk/>
            <pc:sldMk cId="1224971574" sldId="474"/>
            <ac:spMk id="3" creationId="{C2E3FDF7-8235-41C3-3073-B52739A390A4}"/>
          </ac:spMkLst>
        </pc:spChg>
        <pc:spChg chg="mod">
          <ac:chgData name="Paudyal, Pragya" userId="f57921cd-8666-477c-86b0-6b6d70aede9c" providerId="ADAL" clId="{DB8A77AA-3F31-44D7-8A61-BC46E8777202}" dt="2024-03-25T10:15:42.713" v="3810"/>
          <ac:spMkLst>
            <pc:docMk/>
            <pc:sldMk cId="1224971574" sldId="474"/>
            <ac:spMk id="4" creationId="{3499D911-3D2C-E60D-D93E-5CADF9B47A4D}"/>
          </ac:spMkLst>
        </pc:spChg>
      </pc:sldChg>
      <pc:sldChg chg="modSp new mod">
        <pc:chgData name="Paudyal, Pragya" userId="f57921cd-8666-477c-86b0-6b6d70aede9c" providerId="ADAL" clId="{DB8A77AA-3F31-44D7-8A61-BC46E8777202}" dt="2024-03-25T10:15:01.611" v="3794" actId="20577"/>
        <pc:sldMkLst>
          <pc:docMk/>
          <pc:sldMk cId="3175596077" sldId="475"/>
        </pc:sldMkLst>
        <pc:spChg chg="mod">
          <ac:chgData name="Paudyal, Pragya" userId="f57921cd-8666-477c-86b0-6b6d70aede9c" providerId="ADAL" clId="{DB8A77AA-3F31-44D7-8A61-BC46E8777202}" dt="2024-03-25T09:40:13.897" v="2639" actId="20577"/>
          <ac:spMkLst>
            <pc:docMk/>
            <pc:sldMk cId="3175596077" sldId="475"/>
            <ac:spMk id="3" creationId="{DC47054D-6FC8-D6BA-313D-C676A55E4F04}"/>
          </ac:spMkLst>
        </pc:spChg>
        <pc:spChg chg="mod">
          <ac:chgData name="Paudyal, Pragya" userId="f57921cd-8666-477c-86b0-6b6d70aede9c" providerId="ADAL" clId="{DB8A77AA-3F31-44D7-8A61-BC46E8777202}" dt="2024-03-25T10:15:01.611" v="3794" actId="20577"/>
          <ac:spMkLst>
            <pc:docMk/>
            <pc:sldMk cId="3175596077" sldId="475"/>
            <ac:spMk id="4" creationId="{976B6489-86BB-2CAE-847D-C50E063B4011}"/>
          </ac:spMkLst>
        </pc:spChg>
      </pc:sldChg>
      <pc:sldChg chg="addSp delSp modSp new del mod">
        <pc:chgData name="Paudyal, Pragya" userId="f57921cd-8666-477c-86b0-6b6d70aede9c" providerId="ADAL" clId="{DB8A77AA-3F31-44D7-8A61-BC46E8777202}" dt="2024-03-25T10:02:08.218" v="3775" actId="47"/>
        <pc:sldMkLst>
          <pc:docMk/>
          <pc:sldMk cId="3841083153" sldId="476"/>
        </pc:sldMkLst>
        <pc:spChg chg="del">
          <ac:chgData name="Paudyal, Pragya" userId="f57921cd-8666-477c-86b0-6b6d70aede9c" providerId="ADAL" clId="{DB8A77AA-3F31-44D7-8A61-BC46E8777202}" dt="2024-03-25T09:50:23.746" v="2906" actId="26606"/>
          <ac:spMkLst>
            <pc:docMk/>
            <pc:sldMk cId="3841083153" sldId="476"/>
            <ac:spMk id="2" creationId="{491375AE-A7EB-83FF-A750-6F4D73660559}"/>
          </ac:spMkLst>
        </pc:spChg>
        <pc:spChg chg="mod">
          <ac:chgData name="Paudyal, Pragya" userId="f57921cd-8666-477c-86b0-6b6d70aede9c" providerId="ADAL" clId="{DB8A77AA-3F31-44D7-8A61-BC46E8777202}" dt="2024-03-25T09:50:23.746" v="2906" actId="26606"/>
          <ac:spMkLst>
            <pc:docMk/>
            <pc:sldMk cId="3841083153" sldId="476"/>
            <ac:spMk id="3" creationId="{3A85529B-B765-CD13-5DAB-0B7225786F87}"/>
          </ac:spMkLst>
        </pc:spChg>
        <pc:spChg chg="del">
          <ac:chgData name="Paudyal, Pragya" userId="f57921cd-8666-477c-86b0-6b6d70aede9c" providerId="ADAL" clId="{DB8A77AA-3F31-44D7-8A61-BC46E8777202}" dt="2024-03-25T09:50:14.117" v="2904"/>
          <ac:spMkLst>
            <pc:docMk/>
            <pc:sldMk cId="3841083153" sldId="476"/>
            <ac:spMk id="4" creationId="{77DD829B-E23A-3208-63BD-345C21B5CAE1}"/>
          </ac:spMkLst>
        </pc:spChg>
        <pc:spChg chg="add">
          <ac:chgData name="Paudyal, Pragya" userId="f57921cd-8666-477c-86b0-6b6d70aede9c" providerId="ADAL" clId="{DB8A77AA-3F31-44D7-8A61-BC46E8777202}" dt="2024-03-25T09:50:23.746" v="2906" actId="26606"/>
          <ac:spMkLst>
            <pc:docMk/>
            <pc:sldMk cId="3841083153" sldId="476"/>
            <ac:spMk id="1031" creationId="{386DEA14-F583-60F9-26CA-F18A441E459C}"/>
          </ac:spMkLst>
        </pc:spChg>
        <pc:picChg chg="add mod">
          <ac:chgData name="Paudyal, Pragya" userId="f57921cd-8666-477c-86b0-6b6d70aede9c" providerId="ADAL" clId="{DB8A77AA-3F31-44D7-8A61-BC46E8777202}" dt="2024-03-25T09:50:23.746" v="2906" actId="26606"/>
          <ac:picMkLst>
            <pc:docMk/>
            <pc:sldMk cId="3841083153" sldId="476"/>
            <ac:picMk id="1026" creationId="{D9FBB69D-70D7-0AE5-C8E8-D2F3E2A7741C}"/>
          </ac:picMkLst>
        </pc:picChg>
      </pc:sldChg>
      <pc:sldChg chg="modSp new mod">
        <pc:chgData name="Paudyal, Pragya" userId="f57921cd-8666-477c-86b0-6b6d70aede9c" providerId="ADAL" clId="{DB8A77AA-3F31-44D7-8A61-BC46E8777202}" dt="2024-03-25T10:01:15.546" v="3774" actId="20577"/>
        <pc:sldMkLst>
          <pc:docMk/>
          <pc:sldMk cId="2769371184" sldId="477"/>
        </pc:sldMkLst>
        <pc:spChg chg="mod">
          <ac:chgData name="Paudyal, Pragya" userId="f57921cd-8666-477c-86b0-6b6d70aede9c" providerId="ADAL" clId="{DB8A77AA-3F31-44D7-8A61-BC46E8777202}" dt="2024-03-25T09:51:22.294" v="2914" actId="20577"/>
          <ac:spMkLst>
            <pc:docMk/>
            <pc:sldMk cId="2769371184" sldId="477"/>
            <ac:spMk id="3" creationId="{694BAF0D-4DEF-F695-566C-747D20F21554}"/>
          </ac:spMkLst>
        </pc:spChg>
        <pc:spChg chg="mod">
          <ac:chgData name="Paudyal, Pragya" userId="f57921cd-8666-477c-86b0-6b6d70aede9c" providerId="ADAL" clId="{DB8A77AA-3F31-44D7-8A61-BC46E8777202}" dt="2024-03-25T10:01:15.546" v="3774" actId="20577"/>
          <ac:spMkLst>
            <pc:docMk/>
            <pc:sldMk cId="2769371184" sldId="477"/>
            <ac:spMk id="4" creationId="{9BAAD32F-4673-9C59-CAC9-DD9B377D78B0}"/>
          </ac:spMkLst>
        </pc:spChg>
      </pc:sldChg>
      <pc:sldChg chg="modSp add mod">
        <pc:chgData name="Paudyal, Pragya" userId="f57921cd-8666-477c-86b0-6b6d70aede9c" providerId="ADAL" clId="{DB8A77AA-3F31-44D7-8A61-BC46E8777202}" dt="2024-03-25T09:59:47.839" v="3609" actId="12"/>
        <pc:sldMkLst>
          <pc:docMk/>
          <pc:sldMk cId="676439911" sldId="478"/>
        </pc:sldMkLst>
        <pc:spChg chg="mod">
          <ac:chgData name="Paudyal, Pragya" userId="f57921cd-8666-477c-86b0-6b6d70aede9c" providerId="ADAL" clId="{DB8A77AA-3F31-44D7-8A61-BC46E8777202}" dt="2024-03-25T09:59:47.839" v="3609" actId="12"/>
          <ac:spMkLst>
            <pc:docMk/>
            <pc:sldMk cId="676439911" sldId="478"/>
            <ac:spMk id="4" creationId="{9BAAD32F-4673-9C59-CAC9-DD9B377D78B0}"/>
          </ac:spMkLst>
        </pc:spChg>
      </pc:sldChg>
      <pc:sldChg chg="modSp add mod">
        <pc:chgData name="Paudyal, Pragya" userId="f57921cd-8666-477c-86b0-6b6d70aede9c" providerId="ADAL" clId="{DB8A77AA-3F31-44D7-8A61-BC46E8777202}" dt="2024-03-25T10:22:58.883" v="4110" actId="20577"/>
        <pc:sldMkLst>
          <pc:docMk/>
          <pc:sldMk cId="484035688" sldId="479"/>
        </pc:sldMkLst>
        <pc:spChg chg="mod">
          <ac:chgData name="Paudyal, Pragya" userId="f57921cd-8666-477c-86b0-6b6d70aede9c" providerId="ADAL" clId="{DB8A77AA-3F31-44D7-8A61-BC46E8777202}" dt="2024-03-25T10:15:59.471" v="3825" actId="20577"/>
          <ac:spMkLst>
            <pc:docMk/>
            <pc:sldMk cId="484035688" sldId="479"/>
            <ac:spMk id="3" creationId="{694BAF0D-4DEF-F695-566C-747D20F21554}"/>
          </ac:spMkLst>
        </pc:spChg>
        <pc:spChg chg="mod">
          <ac:chgData name="Paudyal, Pragya" userId="f57921cd-8666-477c-86b0-6b6d70aede9c" providerId="ADAL" clId="{DB8A77AA-3F31-44D7-8A61-BC46E8777202}" dt="2024-03-25T10:22:58.883" v="4110" actId="20577"/>
          <ac:spMkLst>
            <pc:docMk/>
            <pc:sldMk cId="484035688" sldId="479"/>
            <ac:spMk id="4" creationId="{9BAAD32F-4673-9C59-CAC9-DD9B377D78B0}"/>
          </ac:spMkLst>
        </pc:spChg>
      </pc:sldChg>
      <pc:sldChg chg="modSp new mod">
        <pc:chgData name="Paudyal, Pragya" userId="f57921cd-8666-477c-86b0-6b6d70aede9c" providerId="ADAL" clId="{DB8A77AA-3F31-44D7-8A61-BC46E8777202}" dt="2024-03-25T10:32:07.945" v="4505" actId="20577"/>
        <pc:sldMkLst>
          <pc:docMk/>
          <pc:sldMk cId="2868267597" sldId="480"/>
        </pc:sldMkLst>
        <pc:spChg chg="mod">
          <ac:chgData name="Paudyal, Pragya" userId="f57921cd-8666-477c-86b0-6b6d70aede9c" providerId="ADAL" clId="{DB8A77AA-3F31-44D7-8A61-BC46E8777202}" dt="2024-03-25T10:30:39.910" v="4318" actId="1076"/>
          <ac:spMkLst>
            <pc:docMk/>
            <pc:sldMk cId="2868267597" sldId="480"/>
            <ac:spMk id="3" creationId="{FFB67BA4-A73C-AA5A-775C-4C0C68A4A559}"/>
          </ac:spMkLst>
        </pc:spChg>
        <pc:spChg chg="mod">
          <ac:chgData name="Paudyal, Pragya" userId="f57921cd-8666-477c-86b0-6b6d70aede9c" providerId="ADAL" clId="{DB8A77AA-3F31-44D7-8A61-BC46E8777202}" dt="2024-03-25T10:32:07.945" v="4505" actId="20577"/>
          <ac:spMkLst>
            <pc:docMk/>
            <pc:sldMk cId="2868267597" sldId="480"/>
            <ac:spMk id="4" creationId="{A3883719-4BC5-0AD6-7551-B67CE574F82C}"/>
          </ac:spMkLst>
        </pc:spChg>
      </pc:sldChg>
      <pc:sldChg chg="modSp add mod">
        <pc:chgData name="Paudyal, Pragya" userId="f57921cd-8666-477c-86b0-6b6d70aede9c" providerId="ADAL" clId="{DB8A77AA-3F31-44D7-8A61-BC46E8777202}" dt="2024-03-25T10:44:26.088" v="4714" actId="20577"/>
        <pc:sldMkLst>
          <pc:docMk/>
          <pc:sldMk cId="1576952854" sldId="481"/>
        </pc:sldMkLst>
        <pc:spChg chg="mod">
          <ac:chgData name="Paudyal, Pragya" userId="f57921cd-8666-477c-86b0-6b6d70aede9c" providerId="ADAL" clId="{DB8A77AA-3F31-44D7-8A61-BC46E8777202}" dt="2024-03-25T10:40:03.213" v="4521" actId="14100"/>
          <ac:spMkLst>
            <pc:docMk/>
            <pc:sldMk cId="1576952854" sldId="481"/>
            <ac:spMk id="3" creationId="{FFB67BA4-A73C-AA5A-775C-4C0C68A4A559}"/>
          </ac:spMkLst>
        </pc:spChg>
        <pc:spChg chg="mod">
          <ac:chgData name="Paudyal, Pragya" userId="f57921cd-8666-477c-86b0-6b6d70aede9c" providerId="ADAL" clId="{DB8A77AA-3F31-44D7-8A61-BC46E8777202}" dt="2024-03-25T10:44:26.088" v="4714" actId="20577"/>
          <ac:spMkLst>
            <pc:docMk/>
            <pc:sldMk cId="1576952854" sldId="481"/>
            <ac:spMk id="4" creationId="{A3883719-4BC5-0AD6-7551-B67CE574F82C}"/>
          </ac:spMkLst>
        </pc:spChg>
      </pc:sldChg>
      <pc:sldChg chg="modSp add mod">
        <pc:chgData name="Paudyal, Pragya" userId="f57921cd-8666-477c-86b0-6b6d70aede9c" providerId="ADAL" clId="{DB8A77AA-3F31-44D7-8A61-BC46E8777202}" dt="2024-03-25T10:52:43.699" v="5350" actId="255"/>
        <pc:sldMkLst>
          <pc:docMk/>
          <pc:sldMk cId="478776640" sldId="482"/>
        </pc:sldMkLst>
        <pc:spChg chg="mod">
          <ac:chgData name="Paudyal, Pragya" userId="f57921cd-8666-477c-86b0-6b6d70aede9c" providerId="ADAL" clId="{DB8A77AA-3F31-44D7-8A61-BC46E8777202}" dt="2024-03-25T10:45:02.936" v="4727" actId="14100"/>
          <ac:spMkLst>
            <pc:docMk/>
            <pc:sldMk cId="478776640" sldId="482"/>
            <ac:spMk id="3" creationId="{FFB67BA4-A73C-AA5A-775C-4C0C68A4A559}"/>
          </ac:spMkLst>
        </pc:spChg>
        <pc:spChg chg="mod">
          <ac:chgData name="Paudyal, Pragya" userId="f57921cd-8666-477c-86b0-6b6d70aede9c" providerId="ADAL" clId="{DB8A77AA-3F31-44D7-8A61-BC46E8777202}" dt="2024-03-25T10:52:43.699" v="5350" actId="255"/>
          <ac:spMkLst>
            <pc:docMk/>
            <pc:sldMk cId="478776640" sldId="482"/>
            <ac:spMk id="4" creationId="{A3883719-4BC5-0AD6-7551-B67CE574F82C}"/>
          </ac:spMkLst>
        </pc:spChg>
      </pc:sldChg>
      <pc:sldChg chg="modSp add mod">
        <pc:chgData name="Paudyal, Pragya" userId="f57921cd-8666-477c-86b0-6b6d70aede9c" providerId="ADAL" clId="{DB8A77AA-3F31-44D7-8A61-BC46E8777202}" dt="2024-03-25T11:08:02.416" v="6407" actId="20577"/>
        <pc:sldMkLst>
          <pc:docMk/>
          <pc:sldMk cId="3785779628" sldId="483"/>
        </pc:sldMkLst>
        <pc:spChg chg="mod">
          <ac:chgData name="Paudyal, Pragya" userId="f57921cd-8666-477c-86b0-6b6d70aede9c" providerId="ADAL" clId="{DB8A77AA-3F31-44D7-8A61-BC46E8777202}" dt="2024-03-25T11:08:02.416" v="6407" actId="20577"/>
          <ac:spMkLst>
            <pc:docMk/>
            <pc:sldMk cId="3785779628" sldId="483"/>
            <ac:spMk id="4" creationId="{833AB5E2-0B96-850B-0A4F-0BDFA34366B7}"/>
          </ac:spMkLst>
        </pc:spChg>
      </pc:sldChg>
      <pc:sldChg chg="modSp add mod">
        <pc:chgData name="Paudyal, Pragya" userId="f57921cd-8666-477c-86b0-6b6d70aede9c" providerId="ADAL" clId="{DB8A77AA-3F31-44D7-8A61-BC46E8777202}" dt="2024-03-25T11:12:56.112" v="6794" actId="14100"/>
        <pc:sldMkLst>
          <pc:docMk/>
          <pc:sldMk cId="1671989579" sldId="484"/>
        </pc:sldMkLst>
        <pc:spChg chg="mod">
          <ac:chgData name="Paudyal, Pragya" userId="f57921cd-8666-477c-86b0-6b6d70aede9c" providerId="ADAL" clId="{DB8A77AA-3F31-44D7-8A61-BC46E8777202}" dt="2024-03-25T11:12:56.112" v="6794" actId="14100"/>
          <ac:spMkLst>
            <pc:docMk/>
            <pc:sldMk cId="1671989579" sldId="484"/>
            <ac:spMk id="4" creationId="{833AB5E2-0B96-850B-0A4F-0BDFA34366B7}"/>
          </ac:spMkLst>
        </pc:spChg>
      </pc:sldChg>
      <pc:sldChg chg="modSp add mod">
        <pc:chgData name="Paudyal, Pragya" userId="f57921cd-8666-477c-86b0-6b6d70aede9c" providerId="ADAL" clId="{DB8A77AA-3F31-44D7-8A61-BC46E8777202}" dt="2024-03-25T11:20:56.735" v="7224" actId="14"/>
        <pc:sldMkLst>
          <pc:docMk/>
          <pc:sldMk cId="2943914928" sldId="485"/>
        </pc:sldMkLst>
        <pc:spChg chg="mod">
          <ac:chgData name="Paudyal, Pragya" userId="f57921cd-8666-477c-86b0-6b6d70aede9c" providerId="ADAL" clId="{DB8A77AA-3F31-44D7-8A61-BC46E8777202}" dt="2024-03-25T11:14:12.320" v="6826" actId="14100"/>
          <ac:spMkLst>
            <pc:docMk/>
            <pc:sldMk cId="2943914928" sldId="485"/>
            <ac:spMk id="3" creationId="{0B17A1D0-0097-1489-4284-F1365D6C5BD9}"/>
          </ac:spMkLst>
        </pc:spChg>
        <pc:spChg chg="mod">
          <ac:chgData name="Paudyal, Pragya" userId="f57921cd-8666-477c-86b0-6b6d70aede9c" providerId="ADAL" clId="{DB8A77AA-3F31-44D7-8A61-BC46E8777202}" dt="2024-03-25T11:20:56.735" v="7224" actId="14"/>
          <ac:spMkLst>
            <pc:docMk/>
            <pc:sldMk cId="2943914928" sldId="485"/>
            <ac:spMk id="4" creationId="{833AB5E2-0B96-850B-0A4F-0BDFA34366B7}"/>
          </ac:spMkLst>
        </pc:spChg>
      </pc:sldChg>
      <pc:sldChg chg="modSp new mod">
        <pc:chgData name="Paudyal, Pragya" userId="f57921cd-8666-477c-86b0-6b6d70aede9c" providerId="ADAL" clId="{DB8A77AA-3F31-44D7-8A61-BC46E8777202}" dt="2024-03-25T11:34:26.920" v="8083" actId="14100"/>
        <pc:sldMkLst>
          <pc:docMk/>
          <pc:sldMk cId="483171639" sldId="486"/>
        </pc:sldMkLst>
        <pc:spChg chg="mod">
          <ac:chgData name="Paudyal, Pragya" userId="f57921cd-8666-477c-86b0-6b6d70aede9c" providerId="ADAL" clId="{DB8A77AA-3F31-44D7-8A61-BC46E8777202}" dt="2024-03-25T11:34:26.920" v="8083" actId="14100"/>
          <ac:spMkLst>
            <pc:docMk/>
            <pc:sldMk cId="483171639" sldId="486"/>
            <ac:spMk id="3" creationId="{6C474219-C044-ACAC-4904-85E599512BB7}"/>
          </ac:spMkLst>
        </pc:spChg>
        <pc:spChg chg="mod">
          <ac:chgData name="Paudyal, Pragya" userId="f57921cd-8666-477c-86b0-6b6d70aede9c" providerId="ADAL" clId="{DB8A77AA-3F31-44D7-8A61-BC46E8777202}" dt="2024-03-25T11:27:56.596" v="7663" actId="313"/>
          <ac:spMkLst>
            <pc:docMk/>
            <pc:sldMk cId="483171639" sldId="486"/>
            <ac:spMk id="4" creationId="{8FC7C4FF-449B-F302-5F55-AED9E921AE20}"/>
          </ac:spMkLst>
        </pc:spChg>
      </pc:sldChg>
      <pc:sldChg chg="modSp add mod">
        <pc:chgData name="Paudyal, Pragya" userId="f57921cd-8666-477c-86b0-6b6d70aede9c" providerId="ADAL" clId="{DB8A77AA-3F31-44D7-8A61-BC46E8777202}" dt="2024-03-25T11:32:21.122" v="8059" actId="5793"/>
        <pc:sldMkLst>
          <pc:docMk/>
          <pc:sldMk cId="1041079914" sldId="487"/>
        </pc:sldMkLst>
        <pc:spChg chg="mod">
          <ac:chgData name="Paudyal, Pragya" userId="f57921cd-8666-477c-86b0-6b6d70aede9c" providerId="ADAL" clId="{DB8A77AA-3F31-44D7-8A61-BC46E8777202}" dt="2024-03-25T11:32:21.122" v="8059" actId="5793"/>
          <ac:spMkLst>
            <pc:docMk/>
            <pc:sldMk cId="1041079914" sldId="487"/>
            <ac:spMk id="4" creationId="{8FC7C4FF-449B-F302-5F55-AED9E921AE20}"/>
          </ac:spMkLst>
        </pc:spChg>
      </pc:sldChg>
    </pc:docChg>
  </pc:docChgLst>
  <pc:docChgLst>
    <pc:chgData name="Marshall, Jake" userId="S::jake.marshall@ons.gov.uk::03105c7e-4cfd-4998-9c19-809aa2174d81" providerId="AD" clId="Web-{93FCD362-9343-BF44-40EC-95E6B587E0DB}"/>
    <pc:docChg chg="modSld">
      <pc:chgData name="Marshall, Jake" userId="S::jake.marshall@ons.gov.uk::03105c7e-4cfd-4998-9c19-809aa2174d81" providerId="AD" clId="Web-{93FCD362-9343-BF44-40EC-95E6B587E0DB}" dt="2024-03-27T14:16:29.714" v="25" actId="1076"/>
      <pc:docMkLst>
        <pc:docMk/>
      </pc:docMkLst>
      <pc:sldChg chg="modSp">
        <pc:chgData name="Marshall, Jake" userId="S::jake.marshall@ons.gov.uk::03105c7e-4cfd-4998-9c19-809aa2174d81" providerId="AD" clId="Web-{93FCD362-9343-BF44-40EC-95E6B587E0DB}" dt="2024-03-27T14:13:19.675" v="20" actId="20577"/>
        <pc:sldMkLst>
          <pc:docMk/>
          <pc:sldMk cId="1882676922" sldId="402"/>
        </pc:sldMkLst>
        <pc:spChg chg="mod">
          <ac:chgData name="Marshall, Jake" userId="S::jake.marshall@ons.gov.uk::03105c7e-4cfd-4998-9c19-809aa2174d81" providerId="AD" clId="Web-{93FCD362-9343-BF44-40EC-95E6B587E0DB}" dt="2024-03-27T14:13:19.675" v="20" actId="20577"/>
          <ac:spMkLst>
            <pc:docMk/>
            <pc:sldMk cId="1882676922" sldId="402"/>
            <ac:spMk id="50" creationId="{74EB087D-126D-4DFA-A834-EF937FF1EEC6}"/>
          </ac:spMkLst>
        </pc:spChg>
        <pc:spChg chg="mod">
          <ac:chgData name="Marshall, Jake" userId="S::jake.marshall@ons.gov.uk::03105c7e-4cfd-4998-9c19-809aa2174d81" providerId="AD" clId="Web-{93FCD362-9343-BF44-40EC-95E6B587E0DB}" dt="2024-03-27T14:10:16.620" v="8" actId="20577"/>
          <ac:spMkLst>
            <pc:docMk/>
            <pc:sldMk cId="1882676922" sldId="402"/>
            <ac:spMk id="51" creationId="{28A3E78C-BAB1-4A56-9A0E-61064A9588E6}"/>
          </ac:spMkLst>
        </pc:spChg>
      </pc:sldChg>
      <pc:sldChg chg="modSp">
        <pc:chgData name="Marshall, Jake" userId="S::jake.marshall@ons.gov.uk::03105c7e-4cfd-4998-9c19-809aa2174d81" providerId="AD" clId="Web-{93FCD362-9343-BF44-40EC-95E6B587E0DB}" dt="2024-03-27T14:16:29.714" v="25" actId="1076"/>
        <pc:sldMkLst>
          <pc:docMk/>
          <pc:sldMk cId="3717935469" sldId="470"/>
        </pc:sldMkLst>
        <pc:picChg chg="mod">
          <ac:chgData name="Marshall, Jake" userId="S::jake.marshall@ons.gov.uk::03105c7e-4cfd-4998-9c19-809aa2174d81" providerId="AD" clId="Web-{93FCD362-9343-BF44-40EC-95E6B587E0DB}" dt="2024-03-27T14:16:29.714" v="25" actId="1076"/>
          <ac:picMkLst>
            <pc:docMk/>
            <pc:sldMk cId="3717935469" sldId="470"/>
            <ac:picMk id="1026" creationId="{85EF6AAE-4EC7-E905-FD17-3087B1DA857A}"/>
          </ac:picMkLst>
        </pc:picChg>
      </pc:sldChg>
    </pc:docChg>
  </pc:docChgLst>
  <pc:docChgLst>
    <pc:chgData name="Cavallari, Filippo" userId="S::filippo.cavallari@ons.gov.uk::0230b715-991c-4523-bc4e-ab25ea6abebe" providerId="AD" clId="Web-{05CD67E2-1F0A-0133-00F1-F1FEB614E741}"/>
    <pc:docChg chg="modSld">
      <pc:chgData name="Cavallari, Filippo" userId="S::filippo.cavallari@ons.gov.uk::0230b715-991c-4523-bc4e-ab25ea6abebe" providerId="AD" clId="Web-{05CD67E2-1F0A-0133-00F1-F1FEB614E741}" dt="2024-03-25T11:39:50.377" v="1" actId="20577"/>
      <pc:docMkLst>
        <pc:docMk/>
      </pc:docMkLst>
      <pc:sldChg chg="modSp">
        <pc:chgData name="Cavallari, Filippo" userId="S::filippo.cavallari@ons.gov.uk::0230b715-991c-4523-bc4e-ab25ea6abebe" providerId="AD" clId="Web-{05CD67E2-1F0A-0133-00F1-F1FEB614E741}" dt="2024-03-25T11:39:50.377" v="1" actId="20577"/>
        <pc:sldMkLst>
          <pc:docMk/>
          <pc:sldMk cId="1224971574" sldId="474"/>
        </pc:sldMkLst>
        <pc:spChg chg="mod">
          <ac:chgData name="Cavallari, Filippo" userId="S::filippo.cavallari@ons.gov.uk::0230b715-991c-4523-bc4e-ab25ea6abebe" providerId="AD" clId="Web-{05CD67E2-1F0A-0133-00F1-F1FEB614E741}" dt="2024-03-25T11:39:50.377" v="1" actId="20577"/>
          <ac:spMkLst>
            <pc:docMk/>
            <pc:sldMk cId="1224971574" sldId="474"/>
            <ac:spMk id="4" creationId="{3499D911-3D2C-E60D-D93E-5CADF9B47A4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756CF1-1FCD-E243-925E-A75B8B4E667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95EDB-6B5D-864C-AC6A-318791A1A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15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95EDB-6B5D-864C-AC6A-318791A1A93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370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has been hotly debated in the past on whether it provides value but is steadily becoming very important with government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95EDB-6B5D-864C-AC6A-318791A1A9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82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 support is 1%, then 1% of the transactions contain the item.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95EDB-6B5D-864C-AC6A-318791A1A9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10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way of determining how well this performs is to capture the minimum loss of variance, ensuring this is low enough.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95EDB-6B5D-864C-AC6A-318791A1A9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65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way of determining how well this performs is to capture the minimum loss of variance, ensuring this is low enough.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95EDB-6B5D-864C-AC6A-318791A1A9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28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B3003A7E-23D8-E24C-BF09-F295F1F8A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3" name="Title Placeholder">
            <a:extLst>
              <a:ext uri="{FF2B5EF4-FFF2-40B4-BE49-F238E27FC236}">
                <a16:creationId xmlns:a16="http://schemas.microsoft.com/office/drawing/2014/main" id="{48485E20-F5C4-4B08-A033-1AF23AE22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48993"/>
            <a:ext cx="7221070" cy="2647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Write your title here</a:t>
            </a:r>
            <a:br>
              <a:rPr lang="en-US"/>
            </a:br>
            <a:r>
              <a:rPr lang="en-US"/>
              <a:t>(in sentence case)</a:t>
            </a:r>
            <a:endParaRPr lang="en-GB"/>
          </a:p>
        </p:txBody>
      </p:sp>
      <p:sp>
        <p:nvSpPr>
          <p:cNvPr id="21" name="Presenter Text Placeholder">
            <a:extLst>
              <a:ext uri="{FF2B5EF4-FFF2-40B4-BE49-F238E27FC236}">
                <a16:creationId xmlns:a16="http://schemas.microsoft.com/office/drawing/2014/main" id="{8A06CB80-AF0F-B54A-A31F-0FB8E0F9BB8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785744"/>
            <a:ext cx="6433868" cy="43088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2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rgbClr val="183E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</a:t>
            </a:r>
          </a:p>
        </p:txBody>
      </p:sp>
      <p:sp>
        <p:nvSpPr>
          <p:cNvPr id="19" name="Presenter Information Text Placeholder">
            <a:extLst>
              <a:ext uri="{FF2B5EF4-FFF2-40B4-BE49-F238E27FC236}">
                <a16:creationId xmlns:a16="http://schemas.microsoft.com/office/drawing/2014/main" id="{08E0EA14-7348-FB49-B0DB-D8600EBF4C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4249009"/>
            <a:ext cx="6433868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rgbClr val="183E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 Title</a:t>
            </a:r>
            <a:br>
              <a:rPr lang="en-US">
                <a:solidFill>
                  <a:srgbClr val="183E5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rgbClr val="183E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</a:t>
            </a:r>
            <a:br>
              <a:rPr lang="en-US">
                <a:solidFill>
                  <a:srgbClr val="183E5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rgbClr val="183E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@Twitter-handle (if desired)</a:t>
            </a:r>
          </a:p>
        </p:txBody>
      </p:sp>
      <p:sp>
        <p:nvSpPr>
          <p:cNvPr id="6" name="Date Placeholder">
            <a:extLst>
              <a:ext uri="{FF2B5EF4-FFF2-40B4-BE49-F238E27FC236}">
                <a16:creationId xmlns:a16="http://schemas.microsoft.com/office/drawing/2014/main" id="{AA6F2061-5E6E-7440-8213-347350CB8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8549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C531F1-065E-594C-8147-D209A7179285}" type="datetime4">
              <a:rPr lang="en-GB" smtClean="0"/>
              <a:pPr/>
              <a:t>09 April 2024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D23EF8DF-C331-5B47-83E0-A9DAB9AF7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39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pos="7174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  <p15:guide id="4" pos="52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two images right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ADE7D3AB-96D3-4643-83A3-E505E78A7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F2D74FC-DE0D-9142-9052-7DC552A8C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D40591F7-C8D0-A945-B2CF-C2F5BEF470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39842"/>
            <a:ext cx="5395915" cy="7655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Text left, two images right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341D0D4-8A9F-254A-A838-BE23CB339FA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1422595"/>
            <a:ext cx="5395915" cy="2375394"/>
          </a:xfrm>
          <a:prstGeom prst="rect">
            <a:avLst/>
          </a:prstGeom>
        </p:spPr>
        <p:txBody>
          <a:bodyPr wrap="square" tIns="0" bIns="0" anchor="t" anchorCtr="0"/>
          <a:lstStyle>
            <a:lvl1pPr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ED01163-A081-394B-A56F-2E745CD47F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11931" y="629923"/>
            <a:ext cx="4876799" cy="2719432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lIns="720000" tIns="720000" rIns="720000" bIns="720000" anchor="ctr" anchorCtr="0"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Add your image here (aspect ratio 16:9)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F0C757D-809E-2D4A-9E4D-DFA6D9C02CE5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11931" y="3357983"/>
            <a:ext cx="4876800" cy="284977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lIns="720000" tIns="720000" rIns="720000" bIns="720000" anchor="ctr" anchorCtr="0"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Add your image here (aspect ratio 16:9)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E41FF0-CE3E-424A-9F6A-CC121644E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6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pos="7174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mple slide light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5D913410-9DC7-834A-B330-976E80A56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EA701F44-73AD-C64B-8322-8400CB324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760E4220-BD25-4B4C-B455-33118A521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87716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6000" b="0">
                <a:solidFill>
                  <a:srgbClr val="003C57"/>
                </a:solidFill>
              </a:defRPr>
            </a:lvl1pPr>
          </a:lstStyle>
          <a:p>
            <a:r>
              <a:rPr lang="en-US"/>
              <a:t>Simple slide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FAC3410B-E9D3-1344-BA0A-156C8EAB85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03C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cxnSp>
        <p:nvCxnSpPr>
          <p:cNvPr id="7" name="Line">
            <a:extLst>
              <a:ext uri="{FF2B5EF4-FFF2-40B4-BE49-F238E27FC236}">
                <a16:creationId xmlns:a16="http://schemas.microsoft.com/office/drawing/2014/main" id="{498D8C91-E3A5-0949-AD80-1579D1DC0571}"/>
              </a:ext>
            </a:extLst>
          </p:cNvPr>
          <p:cNvCxnSpPr>
            <a:cxnSpLocks/>
          </p:cNvCxnSpPr>
          <p:nvPr userDrawn="1"/>
        </p:nvCxnSpPr>
        <p:spPr>
          <a:xfrm>
            <a:off x="822000" y="6055339"/>
            <a:ext cx="10548000" cy="0"/>
          </a:xfrm>
          <a:prstGeom prst="line">
            <a:avLst/>
          </a:prstGeom>
          <a:ln w="12700">
            <a:solidFill>
              <a:srgbClr val="003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90B51BC-847D-403A-9BAF-6B086B622F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96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pos="7174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mple slide dark">
    <p:bg>
      <p:bgPr>
        <a:solidFill>
          <a:srgbClr val="414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5D913410-9DC7-834A-B330-976E80A56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EA701F44-73AD-C64B-8322-8400CB324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E66B1B25-E87D-DD48-B7D5-8781B0C8E2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87716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Simple slide dark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AC9D43D1-196F-6E4B-8A8C-576F7DDB87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cxnSp>
        <p:nvCxnSpPr>
          <p:cNvPr id="8" name="Line">
            <a:extLst>
              <a:ext uri="{FF2B5EF4-FFF2-40B4-BE49-F238E27FC236}">
                <a16:creationId xmlns:a16="http://schemas.microsoft.com/office/drawing/2014/main" id="{8B15311A-8D87-4AEA-B2F4-786F7B873889}"/>
              </a:ext>
            </a:extLst>
          </p:cNvPr>
          <p:cNvCxnSpPr>
            <a:cxnSpLocks/>
          </p:cNvCxnSpPr>
          <p:nvPr userDrawn="1"/>
        </p:nvCxnSpPr>
        <p:spPr>
          <a:xfrm>
            <a:off x="822000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0830FD2-60CB-4425-9C38-A8C4C583E3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44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slide with tex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A887C01F-E831-1347-BF6E-F8337514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D984022C-717A-394E-A7B0-E38478A0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lour filter for image" descr="The Earth from space">
            <a:extLst>
              <a:ext uri="{FF2B5EF4-FFF2-40B4-BE49-F238E27FC236}">
                <a16:creationId xmlns:a16="http://schemas.microsoft.com/office/drawing/2014/main" id="{B014DE38-8C4D-6F43-8595-E82C3F754B7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3AAA621-F3CF-3740-81C1-B8882EE4AE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16932"/>
            <a:ext cx="10515600" cy="210519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Text over</a:t>
            </a:r>
            <a:br>
              <a:rPr lang="en-US"/>
            </a:br>
            <a:r>
              <a:rPr lang="en-US"/>
              <a:t>image slide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ACB83E4B-B9C7-0F43-932F-F73B5EC832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5" name="Copyright information for image if required">
            <a:extLst>
              <a:ext uri="{FF2B5EF4-FFF2-40B4-BE49-F238E27FC236}">
                <a16:creationId xmlns:a16="http://schemas.microsoft.com/office/drawing/2014/main" id="{D31CAD75-D2A9-D948-9127-164AB51939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5264052"/>
            <a:ext cx="10533743" cy="74424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Replace the background image and include any copyright information if required e.g. </a:t>
            </a:r>
            <a:r>
              <a:rPr lang="en-US">
                <a:solidFill>
                  <a:schemeClr val="bg1"/>
                </a:solidFill>
              </a:rPr>
              <a:t>© </a:t>
            </a:r>
            <a:r>
              <a:rPr lang="en-GB">
                <a:solidFill>
                  <a:schemeClr val="bg1"/>
                </a:solidFill>
              </a:rPr>
              <a:t>Photo by NASA on </a:t>
            </a:r>
            <a:r>
              <a:rPr lang="en-GB" err="1">
                <a:solidFill>
                  <a:schemeClr val="bg1"/>
                </a:solidFill>
              </a:rPr>
              <a:t>Unsplash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51844A-3BEF-4403-95DA-5FE06BEF48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29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Grey 5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F0107D9C-8794-7E4B-B350-FEC30E7FAE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814F886F-B0B2-9547-B024-B36E852462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41E16F23-B3CF-314E-AFD9-633806B1334D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C2824A6-6FFD-40C3-8A7B-927EF99A34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03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Grey 100">
    <p:bg>
      <p:bgPr>
        <a:solidFill>
          <a:srgbClr val="414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F0107D9C-8794-7E4B-B350-FEC30E7FAE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C51DA302-E673-0B48-9032-76748EE3E6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41E16F23-B3CF-314E-AFD9-633806B1334D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F81EFCE-E27C-48EA-9186-7B63B39AE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03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Night blue">
    <p:bg>
      <p:bgPr>
        <a:solidFill>
          <a:srgbClr val="003C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9705124-4B77-4A45-9308-A04738CB6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335C0D86-6B6D-9340-A3E4-0C4964615F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05620796-8D76-664C-B761-7F015F0DFF3B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039E2C8-9299-4725-AED1-E4427CBBA6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366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Ocean blue">
    <p:bg>
      <p:bgPr>
        <a:solidFill>
          <a:srgbClr val="206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05620796-8D76-664C-B761-7F015F0DFF3B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">
            <a:extLst>
              <a:ext uri="{FF2B5EF4-FFF2-40B4-BE49-F238E27FC236}">
                <a16:creationId xmlns:a16="http://schemas.microsoft.com/office/drawing/2014/main" id="{B4C955DF-BE42-D34D-9E3E-CC9BF3A6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622D5613-4A3F-4C4D-AB7A-78FCC248AD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71891-B2C7-4012-B905-047A68F4AE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81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Sky blue">
    <p:bg>
      <p:bgPr>
        <a:solidFill>
          <a:srgbClr val="27A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D13A9CD3-E6C3-0344-974D-58215B0ABAAA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">
            <a:extLst>
              <a:ext uri="{FF2B5EF4-FFF2-40B4-BE49-F238E27FC236}">
                <a16:creationId xmlns:a16="http://schemas.microsoft.com/office/drawing/2014/main" id="{A07FCA63-88F4-0D40-B646-DB3E33AA9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680E1A51-C56D-6C4C-90F5-70BA71A10A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8F8905-F685-45A7-A311-87E07E5CD3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490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Aqua teal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FFF5308-8243-A94B-81A6-3885912D0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5903921C-6D50-A849-B477-5BE38F246F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9BEE2D9E-3E87-ED40-89C2-DBA774F1F211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1BAE5A2-04E4-4FCE-AD4F-CE0B33826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 title and content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AB8A9106-B24D-064D-974C-C8C4B2C8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C4B6832-9A04-854F-9075-DF58CE992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C09D44-B4C9-4863-ADDE-CD5DBB1A60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48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pos="7174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_Indigo blue">
    <p:bg>
      <p:bgPr>
        <a:solidFill>
          <a:srgbClr val="3C3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FF6451-6437-294C-AE93-D483699E514B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543DF038-D2D9-464B-9CBE-BD4B00AFCE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2A06972-B375-D540-B534-45327AACFB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2E5520-B9A3-4342-8D08-80171FE1FE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529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_Plum purple">
    <p:bg>
      <p:bgPr>
        <a:solidFill>
          <a:srgbClr val="9020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692B31-F575-6549-88BE-268E460843FC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461247D4-94C2-BE4C-A999-F549F7698C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650BAC6-52B8-9D45-96A4-4363AFCA8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51ACAC-133E-45B6-84B1-C93262A033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040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Flamingo pink">
    <p:bg>
      <p:bgPr>
        <a:solidFill>
          <a:srgbClr val="DF06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7D8161-5352-AC4F-8422-00F311FA85FA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D0B060B4-A511-0047-913D-9721FF5144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3386FE0-A862-5740-962C-C24D3F6B9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35C44C-2D40-4E0D-A5E8-4FCC6D569A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218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Ruby red">
    <p:bg>
      <p:bgPr>
        <a:solidFill>
          <a:srgbClr val="D00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661407-3B8B-664A-A263-554870E58063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97414DBD-79C5-A244-8B4E-E0A37BD602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A16821C-C6DC-7B48-A948-EEC91826F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51C6C5-3CB0-4023-9F9C-03CCF42862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399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Jaffa orange">
    <p:bg>
      <p:bgPr>
        <a:solidFill>
          <a:srgbClr val="FA64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81843D-E333-4F4C-A36D-94080D3638C8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 2">
            <a:extLst>
              <a:ext uri="{FF2B5EF4-FFF2-40B4-BE49-F238E27FC236}">
                <a16:creationId xmlns:a16="http://schemas.microsoft.com/office/drawing/2014/main" id="{C62F1910-CA81-E648-B863-DE791419B0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E7CF45C-0FAE-7E42-85CA-A478088C01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3F28CC-CA5F-450B-8991-536C22610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016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Sun yellow">
    <p:bg>
      <p:bgPr>
        <a:solidFill>
          <a:srgbClr val="FBC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76DFADB9-CC9D-E547-8CD9-C58C55DDD2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rgbClr val="003C57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F27CF227-6C56-1B4B-8B3C-836CBD4213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03C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cxnSp>
        <p:nvCxnSpPr>
          <p:cNvPr id="17" name="Line">
            <a:extLst>
              <a:ext uri="{FF2B5EF4-FFF2-40B4-BE49-F238E27FC236}">
                <a16:creationId xmlns:a16="http://schemas.microsoft.com/office/drawing/2014/main" id="{E7A17917-5AA2-9546-83BC-34444E3C1470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4815A-C893-40AB-8BCD-00E71EA759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01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Neon yellow">
    <p:bg>
      <p:bgPr>
        <a:solidFill>
          <a:srgbClr val="F0F7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76DFADB9-CC9D-E547-8CD9-C58C55DDD2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rgbClr val="003C57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F27CF227-6C56-1B4B-8B3C-836CBD4213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03C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cxnSp>
        <p:nvCxnSpPr>
          <p:cNvPr id="17" name="Line">
            <a:extLst>
              <a:ext uri="{FF2B5EF4-FFF2-40B4-BE49-F238E27FC236}">
                <a16:creationId xmlns:a16="http://schemas.microsoft.com/office/drawing/2014/main" id="{E7A17917-5AA2-9546-83BC-34444E3C1470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2F0EED8-C26F-4D07-AC85-B9686C68B0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83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Spring green">
    <p:bg>
      <p:bgPr>
        <a:solidFill>
          <a:srgbClr val="A8BD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65B387B-3FD1-45EA-AC50-60AD9B8DA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BEFA1C02-658E-4EF5-B8BD-C62D45000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C9938C-4DE2-4450-B60D-069F30542F33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 2">
            <a:extLst>
              <a:ext uri="{FF2B5EF4-FFF2-40B4-BE49-F238E27FC236}">
                <a16:creationId xmlns:a16="http://schemas.microsoft.com/office/drawing/2014/main" id="{08FEB706-A4AF-49A8-A8AD-557CD3B075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03C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FB31923-E9AE-428F-A39B-605D38B7CA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rgbClr val="003C57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42000-39C8-4882-A0BB-2C7CFF4B62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986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Leaf green">
    <p:bg>
      <p:bgPr>
        <a:solidFill>
          <a:srgbClr val="0F82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54334A07-9B9F-A349-8CB2-86A842F8F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D120A143-5C37-E449-99C7-B1D969F1B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D6F6E82-1A2A-A042-8877-3692D4187F3F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C89B06-CCE4-4A2E-81DF-08148C9756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779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ingle column title and content">
    <p:bg>
      <p:bgPr>
        <a:solidFill>
          <a:srgbClr val="206095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206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AB8A9106-B24D-064D-974C-C8C4B2C8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C4B6832-9A04-854F-9075-DF58CE992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5529D046-3304-C048-A259-4072E1685A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CAD29F18-7F8F-834A-916E-5882B73CE8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0339E8-910D-4277-AEE8-C354EF4650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75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text and content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B75BE5F0-67EC-0641-9E8B-7BC2DE4910BB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5D913410-9DC7-834A-B330-976E80A56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EA701F44-73AD-C64B-8322-8400CB324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BF8E2729-03F2-4F77-BF33-CCC290F9D7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6"/>
            <a:ext cx="10515600" cy="52629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838200" y="1422595"/>
            <a:ext cx="4961351" cy="2375394"/>
          </a:xfrm>
          <a:prstGeom prst="rect">
            <a:avLst/>
          </a:prstGeom>
        </p:spPr>
        <p:txBody>
          <a:bodyPr wrap="square" tIns="0" bIns="0" anchor="t" anchorCtr="0"/>
          <a:lstStyle>
            <a:lvl1pPr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Column one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6172200" y="1422595"/>
            <a:ext cx="5199743" cy="2375394"/>
          </a:xfrm>
          <a:prstGeom prst="rect">
            <a:avLst/>
          </a:prstGeom>
        </p:spPr>
        <p:txBody>
          <a:bodyPr wrap="square" tIns="0" bIns="0" anchor="t" anchorCtr="0"/>
          <a:lstStyle>
            <a:lvl1pPr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Column two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D2F7F2-6218-4E61-B499-B3D8BC5DFE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71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391" userDrawn="1">
          <p15:clr>
            <a:srgbClr val="FBAE40"/>
          </p15:clr>
        </p15:guide>
        <p15:guide id="3" pos="7174" userDrawn="1">
          <p15:clr>
            <a:srgbClr val="FBAE40"/>
          </p15:clr>
        </p15:guide>
        <p15:guide id="4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ingle column title and content">
    <p:bg>
      <p:bgPr>
        <a:solidFill>
          <a:srgbClr val="27A0CC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27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AB8A9106-B24D-064D-974C-C8C4B2C8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C4B6832-9A04-854F-9075-DF58CE992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F86CEC68-96A8-9942-B57F-300C064ECC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485AD947-1A1D-1741-9924-A4BD848EB59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32769-E9D5-4003-BDA0-7849E66002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944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ingle column title and content">
    <p:bg>
      <p:bgPr>
        <a:solidFill>
          <a:srgbClr val="00A3A6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AB8A9106-B24D-064D-974C-C8C4B2C8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C4B6832-9A04-854F-9075-DF58CE992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ABAF583-29A6-2E47-8107-77BF62EAA7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84E6AC44-311B-3642-9476-91E530FC241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2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2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2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2E1879-FCB5-45E6-B06B-AEE617219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624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ingle column title and content">
    <p:bg>
      <p:bgPr>
        <a:solidFill>
          <a:srgbClr val="3C388E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3C3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AB8A9106-B24D-064D-974C-C8C4B2C8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C4B6832-9A04-854F-9075-DF58CE992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43A56145-2D0E-E94F-A399-32CA6DD18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20C025E5-7258-7042-B637-ACEBD0147F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2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2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2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2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E053E6-FEB7-45D4-A2FB-4FD0212700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430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ingle column title and content">
    <p:bg>
      <p:bgPr>
        <a:solidFill>
          <a:srgbClr val="902082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902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AB8A9106-B24D-064D-974C-C8C4B2C8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C4B6832-9A04-854F-9075-DF58CE992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368C9A3F-9D96-7744-B6CB-87D30682F4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3B7165C-0BA9-E541-A1E4-A25D1BA842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5E4958-E28E-4D2F-97A5-09871D4E79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930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ingle column title and content">
    <p:bg>
      <p:bgPr>
        <a:solidFill>
          <a:srgbClr val="DF0667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DF0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AB8A9106-B24D-064D-974C-C8C4B2C8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C4B6832-9A04-854F-9075-DF58CE992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C2C1B397-A9E1-B746-BD94-CB8BA481FA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4495690A-C631-5648-8771-CE0B1ACF2A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310BCA-D861-47F4-ADDC-EF579B49D2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044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ingle column title and content">
    <p:bg>
      <p:bgPr>
        <a:solidFill>
          <a:srgbClr val="D0021B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D00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AB8A9106-B24D-064D-974C-C8C4B2C8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C4B6832-9A04-854F-9075-DF58CE992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444E5ED-F1A1-814E-ACFD-634EF419B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67943E12-9848-8543-8144-6290A540B8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42D56-E84D-4380-9439-A12D593C0A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330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ingle column title and content">
    <p:bg>
      <p:bgPr>
        <a:solidFill>
          <a:srgbClr val="FA6401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FA6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AB8A9106-B24D-064D-974C-C8C4B2C8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C4B6832-9A04-854F-9075-DF58CE992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D41039E6-3AF9-BE4A-A89B-1CD275399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FA352F9E-6205-3C41-8AFD-A15A3ED46E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C42114-F6CF-4FB0-BFEA-2272965FD1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36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Single column title and content">
    <p:bg>
      <p:bgPr>
        <a:solidFill>
          <a:srgbClr val="FBC900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FB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">
            <a:extLst>
              <a:ext uri="{FF2B5EF4-FFF2-40B4-BE49-F238E27FC236}">
                <a16:creationId xmlns:a16="http://schemas.microsoft.com/office/drawing/2014/main" id="{F06FA8BB-10A5-D04C-98E8-7CF1835F3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6" name="Footer Placeholder">
            <a:extLst>
              <a:ext uri="{FF2B5EF4-FFF2-40B4-BE49-F238E27FC236}">
                <a16:creationId xmlns:a16="http://schemas.microsoft.com/office/drawing/2014/main" id="{4260E4F4-0AE2-534D-97B9-C9E641454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43A56145-2D0E-E94F-A399-32CA6DD18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20C025E5-7258-7042-B637-ACEBD0147F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2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2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2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D5F7A7-0624-442A-A417-9306980E62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606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ingle column title and content">
    <p:bg>
      <p:bgPr>
        <a:solidFill>
          <a:srgbClr val="F0F762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F0F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">
            <a:extLst>
              <a:ext uri="{FF2B5EF4-FFF2-40B4-BE49-F238E27FC236}">
                <a16:creationId xmlns:a16="http://schemas.microsoft.com/office/drawing/2014/main" id="{F06FA8BB-10A5-D04C-98E8-7CF1835F3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6" name="Footer Placeholder">
            <a:extLst>
              <a:ext uri="{FF2B5EF4-FFF2-40B4-BE49-F238E27FC236}">
                <a16:creationId xmlns:a16="http://schemas.microsoft.com/office/drawing/2014/main" id="{4260E4F4-0AE2-534D-97B9-C9E641454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43A56145-2D0E-E94F-A399-32CA6DD18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20C025E5-7258-7042-B637-ACEBD0147F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2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2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2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6DF1FB-9CBE-4A56-8C9A-89B49638A1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87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ingle column title and content">
    <p:bg>
      <p:bgPr>
        <a:solidFill>
          <a:srgbClr val="A8BD3A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A8B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">
            <a:extLst>
              <a:ext uri="{FF2B5EF4-FFF2-40B4-BE49-F238E27FC236}">
                <a16:creationId xmlns:a16="http://schemas.microsoft.com/office/drawing/2014/main" id="{F06FA8BB-10A5-D04C-98E8-7CF1835F3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6" name="Footer Placeholder">
            <a:extLst>
              <a:ext uri="{FF2B5EF4-FFF2-40B4-BE49-F238E27FC236}">
                <a16:creationId xmlns:a16="http://schemas.microsoft.com/office/drawing/2014/main" id="{4260E4F4-0AE2-534D-97B9-C9E641454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43A56145-2D0E-E94F-A399-32CA6DD18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20C025E5-7258-7042-B637-ACEBD0147F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E0D381-F9B6-4F28-AC44-318938AE6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96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mple single column title and content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41DF6F2E-6103-7646-B158-3C2256C82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329F9C9E-62CC-2B44-BA02-01ADE0F29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Line">
            <a:extLst>
              <a:ext uri="{FF2B5EF4-FFF2-40B4-BE49-F238E27FC236}">
                <a16:creationId xmlns:a16="http://schemas.microsoft.com/office/drawing/2014/main" id="{30544EB6-513C-7842-B1EB-1E3E37F1B12C}"/>
              </a:ext>
            </a:extLst>
          </p:cNvPr>
          <p:cNvCxnSpPr>
            <a:cxnSpLocks/>
          </p:cNvCxnSpPr>
          <p:nvPr userDrawn="1"/>
        </p:nvCxnSpPr>
        <p:spPr>
          <a:xfrm>
            <a:off x="822000" y="6055339"/>
            <a:ext cx="10548000" cy="0"/>
          </a:xfrm>
          <a:prstGeom prst="line">
            <a:avLst/>
          </a:prstGeom>
          <a:ln w="12700">
            <a:solidFill>
              <a:srgbClr val="003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4F74C42-48D2-47EF-82E0-CA0549EADB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52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  <p15:guide id="2" pos="529" userDrawn="1">
          <p15:clr>
            <a:srgbClr val="FBAE40"/>
          </p15:clr>
        </p15:guide>
        <p15:guide id="3" pos="3940" userDrawn="1">
          <p15:clr>
            <a:srgbClr val="FBAE40"/>
          </p15:clr>
        </p15:guide>
        <p15:guide id="4" orient="horz" pos="363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ingle column title and content">
    <p:bg>
      <p:bgPr>
        <a:solidFill>
          <a:srgbClr val="0F8243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0F8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AB8A9106-B24D-064D-974C-C8C4B2C8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C4B6832-9A04-854F-9075-DF58CE992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8D2D9665-1930-354D-807D-4411F3CF0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E3E75594-49FF-B84B-8C8B-F49C4E118C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B01BB8-1793-4D6F-BA02-682F143AF5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99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mple two column text and content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5D913410-9DC7-834A-B330-976E80A56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EA701F44-73AD-C64B-8322-8400CB324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8" name="Line">
            <a:extLst>
              <a:ext uri="{FF2B5EF4-FFF2-40B4-BE49-F238E27FC236}">
                <a16:creationId xmlns:a16="http://schemas.microsoft.com/office/drawing/2014/main" id="{7A09A1D8-0AE4-B646-8D6E-9B761AD35D7E}"/>
              </a:ext>
            </a:extLst>
          </p:cNvPr>
          <p:cNvCxnSpPr>
            <a:cxnSpLocks/>
          </p:cNvCxnSpPr>
          <p:nvPr userDrawn="1"/>
        </p:nvCxnSpPr>
        <p:spPr>
          <a:xfrm>
            <a:off x="822000" y="6055339"/>
            <a:ext cx="10548000" cy="0"/>
          </a:xfrm>
          <a:prstGeom prst="line">
            <a:avLst/>
          </a:prstGeom>
          <a:ln w="12700">
            <a:solidFill>
              <a:srgbClr val="003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">
            <a:extLst>
              <a:ext uri="{FF2B5EF4-FFF2-40B4-BE49-F238E27FC236}">
                <a16:creationId xmlns:a16="http://schemas.microsoft.com/office/drawing/2014/main" id="{828BD64B-77BE-4FF5-BBDC-EF7EC865C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6"/>
            <a:ext cx="10515600" cy="52629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87ADB154-14C7-45F6-86A7-1568603A2E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422595"/>
            <a:ext cx="4961351" cy="2375394"/>
          </a:xfrm>
          <a:prstGeom prst="rect">
            <a:avLst/>
          </a:prstGeom>
        </p:spPr>
        <p:txBody>
          <a:bodyPr wrap="square" tIns="0" bIns="0" anchor="t" anchorCtr="0"/>
          <a:lstStyle>
            <a:lvl1pPr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Column one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F27E631-7041-4832-8BDE-85CAE2816ED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422595"/>
            <a:ext cx="5199743" cy="2375394"/>
          </a:xfrm>
          <a:prstGeom prst="rect">
            <a:avLst/>
          </a:prstGeom>
        </p:spPr>
        <p:txBody>
          <a:bodyPr wrap="square" tIns="0" bIns="0" anchor="t" anchorCtr="0"/>
          <a:lstStyle>
            <a:lvl1pPr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Column two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56F0EB-F373-4656-9EB6-4435C8EDE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03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orient="horz" pos="3634">
          <p15:clr>
            <a:srgbClr val="FBAE40"/>
          </p15:clr>
        </p15:guide>
        <p15:guide id="3" pos="529">
          <p15:clr>
            <a:srgbClr val="FBAE40"/>
          </p15:clr>
        </p15:guide>
        <p15:guide id="4" pos="717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page - minimal footer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5D913410-9DC7-834A-B330-976E80A56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EA701F44-73AD-C64B-8322-8400CB324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C099F22-2809-E243-A4DE-90F187EBDB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74CFFCA-1BD8-5E48-82C8-B24912230E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49E051-7819-4754-A13D-C9F6F18A76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47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pos="7174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image slide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>
            <a:extLst>
              <a:ext uri="{FF2B5EF4-FFF2-40B4-BE49-F238E27FC236}">
                <a16:creationId xmlns:a16="http://schemas.microsoft.com/office/drawing/2014/main" id="{3CBDAEED-76B5-4C05-B509-A6902CE43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7094"/>
            <a:ext cx="5119687" cy="7655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Image Slide</a:t>
            </a:r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2E5A3FCD-21AD-4891-BE59-BD2B246F25D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43231" y="632462"/>
            <a:ext cx="5667348" cy="5559842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lIns="720000" tIns="720000" rIns="720000" bIns="720000" anchor="ctr" anchorCtr="0"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Add your image here (aspect ratio 1:1)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F4A35F9-7B4A-4543-B206-7DD45C6BE6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19632" y="629923"/>
            <a:ext cx="4869098" cy="2715138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lIns="720000" tIns="720000" rIns="720000" bIns="720000" anchor="ctr" anchorCtr="0"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Add your image here (aspect ratio 16:9)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175AB9CB-A473-4FF7-8A93-A893D3FFB9E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19631" y="3348930"/>
            <a:ext cx="4869099" cy="284527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lIns="720000" tIns="720000" rIns="720000" bIns="720000" anchor="ctr" anchorCtr="0"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Add your image here (aspect ratio 16:9)</a:t>
            </a:r>
          </a:p>
        </p:txBody>
      </p:sp>
    </p:spTree>
    <p:extLst>
      <p:ext uri="{BB962C8B-B14F-4D97-AF65-F5344CB8AC3E}">
        <p14:creationId xmlns:p14="http://schemas.microsoft.com/office/powerpoint/2010/main" val="2517850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orient="horz" pos="3634">
          <p15:clr>
            <a:srgbClr val="FBAE40"/>
          </p15:clr>
        </p15:guide>
        <p15:guide id="3" pos="529">
          <p15:clr>
            <a:srgbClr val="FBAE40"/>
          </p15:clr>
        </p15:guide>
        <p15:guide id="4" pos="717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mple quote slide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5D913410-9DC7-834A-B330-976E80A56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EA701F44-73AD-C64B-8322-8400CB324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4823432E-3586-604D-92FD-6766ABAE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4961"/>
            <a:ext cx="10515600" cy="877163"/>
          </a:xfrm>
          <a:prstGeom prst="rect">
            <a:avLst/>
          </a:prstGeom>
        </p:spPr>
        <p:txBody>
          <a:bodyPr tIns="0" rIns="0" bIns="0" anchor="t" anchorCtr="0">
            <a:spAutoFit/>
          </a:bodyPr>
          <a:lstStyle>
            <a:lvl1pPr algn="l">
              <a:defRPr sz="6000" b="0">
                <a:solidFill>
                  <a:srgbClr val="003C57"/>
                </a:solidFill>
              </a:defRPr>
            </a:lvl1pPr>
          </a:lstStyle>
          <a:p>
            <a:r>
              <a:rPr lang="en-US"/>
              <a:t>“Simple quote.”</a:t>
            </a:r>
          </a:p>
        </p:txBody>
      </p:sp>
      <p:sp>
        <p:nvSpPr>
          <p:cNvPr id="7" name="Author">
            <a:extLst>
              <a:ext uri="{FF2B5EF4-FFF2-40B4-BE49-F238E27FC236}">
                <a16:creationId xmlns:a16="http://schemas.microsoft.com/office/drawing/2014/main" id="{5098D52F-C970-2B40-8239-2E25388E3E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03C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2709065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  <p15:guide id="3" pos="529" userDrawn="1">
          <p15:clr>
            <a:srgbClr val="FBAE40"/>
          </p15:clr>
        </p15:guide>
        <p15:guide id="4" pos="717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one image right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2EEFC85-1348-1B4D-BA3F-948A6B6A2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C90513C-0A03-D04D-8CDF-DC791864E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76494BA-54FA-6240-A5E0-73528C13DB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39842"/>
            <a:ext cx="3331865" cy="8145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Text left, one image right</a:t>
            </a:r>
          </a:p>
        </p:txBody>
      </p:sp>
      <p:sp>
        <p:nvSpPr>
          <p:cNvPr id="10" name="Content Placeholder">
            <a:extLst>
              <a:ext uri="{FF2B5EF4-FFF2-40B4-BE49-F238E27FC236}">
                <a16:creationId xmlns:a16="http://schemas.microsoft.com/office/drawing/2014/main" id="{5A53190F-4F68-9B4A-91AB-F520FB436C9F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200" y="1681675"/>
            <a:ext cx="3331866" cy="2329227"/>
          </a:xfrm>
          <a:prstGeom prst="rect">
            <a:avLst/>
          </a:prstGeom>
        </p:spPr>
        <p:txBody>
          <a:bodyPr wrap="square" tIns="0" bIns="0" anchor="t" anchorCtr="0"/>
          <a:lstStyle>
            <a:lvl1pPr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">
            <a:extLst>
              <a:ext uri="{FF2B5EF4-FFF2-40B4-BE49-F238E27FC236}">
                <a16:creationId xmlns:a16="http://schemas.microsoft.com/office/drawing/2014/main" id="{3AEE310C-A9B2-BC47-9C43-3532231F7D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56936" y="639842"/>
            <a:ext cx="6822742" cy="5129133"/>
          </a:xfrm>
          <a:prstGeom prst="rect">
            <a:avLst/>
          </a:prstGeom>
          <a:solidFill>
            <a:schemeClr val="bg2"/>
          </a:solidFill>
        </p:spPr>
        <p:txBody>
          <a:bodyPr wrap="square" lIns="720000" tIns="720000" rIns="720000" bIns="720000" anchor="ctr" anchorCtr="0"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Add your image here</a:t>
            </a:r>
            <a:br>
              <a:rPr lang="en-US"/>
            </a:br>
            <a:r>
              <a:rPr lang="en-US"/>
              <a:t>(aspect ratio 4:3)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FFF628-7CD6-4CE8-A9EA-120EE7864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63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391" userDrawn="1">
          <p15:clr>
            <a:srgbClr val="FBAE40"/>
          </p15:clr>
        </p15:guide>
        <p15:guide id="3" pos="7174" userDrawn="1">
          <p15:clr>
            <a:srgbClr val="FBAE40"/>
          </p15:clr>
        </p15:guide>
        <p15:guide id="4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4535F1F-277B-46B6-A20F-9504007ED6A2}"/>
              </a:ext>
            </a:extLst>
          </p:cNvPr>
          <p:cNvPicPr>
            <a:picLocks noChangeAspect="1"/>
          </p:cNvPicPr>
          <p:nvPr userDrawn="1"/>
        </p:nvPicPr>
        <p:blipFill>
          <a:blip r:embed="rId42"/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948F094D-06E7-4D4C-A30E-6245801E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2947E464-F91B-FD47-B97A-E5129B454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Placeholder">
            <a:extLst>
              <a:ext uri="{FF2B5EF4-FFF2-40B4-BE49-F238E27FC236}">
                <a16:creationId xmlns:a16="http://schemas.microsoft.com/office/drawing/2014/main" id="{6DBF0174-0E48-4922-B59E-9E207247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982"/>
            <a:ext cx="7379711" cy="214903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Write your title here </a:t>
            </a:r>
            <a:br>
              <a:rPr lang="en-US"/>
            </a:br>
            <a:r>
              <a:rPr lang="en-US"/>
              <a:t>(in sentence case)</a:t>
            </a:r>
            <a:endParaRPr lang="en-GB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CBE85E22-5EF0-604F-9D81-8D5521977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081404"/>
            <a:ext cx="7379711" cy="2391425"/>
          </a:xfrm>
          <a:prstGeom prst="rect">
            <a:avLst/>
          </a:prstGeom>
        </p:spPr>
        <p:txBody>
          <a:bodyPr vert="horz" wrap="square" lIns="0" tIns="46800" rIns="0" bIns="4572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 (minimum recommended text size 18pt)</a:t>
            </a:r>
          </a:p>
        </p:txBody>
      </p:sp>
      <p:sp>
        <p:nvSpPr>
          <p:cNvPr id="16" name="Date Placeholder">
            <a:extLst>
              <a:ext uri="{FF2B5EF4-FFF2-40B4-BE49-F238E27FC236}">
                <a16:creationId xmlns:a16="http://schemas.microsoft.com/office/drawing/2014/main" id="{C57F1779-22FA-E74D-A68A-DE59AC0306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5531312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2000" b="1">
                <a:solidFill>
                  <a:srgbClr val="003C57"/>
                </a:solidFill>
              </a:defRPr>
            </a:lvl1pPr>
          </a:lstStyle>
          <a:p>
            <a:fld id="{695CE8D2-2A51-934B-BEE8-FEA5F81FAF91}" type="datetime4">
              <a:rPr lang="en-GB" smtClean="0"/>
              <a:t>09 April 2024</a:t>
            </a:fld>
            <a:endParaRPr lang="en-US"/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6E5DCB11-47E3-BC4E-87BE-ED66A7AC92CD}"/>
              </a:ext>
            </a:extLst>
          </p:cNvPr>
          <p:cNvCxnSpPr>
            <a:cxnSpLocks/>
          </p:cNvCxnSpPr>
          <p:nvPr userDrawn="1"/>
        </p:nvCxnSpPr>
        <p:spPr>
          <a:xfrm>
            <a:off x="822000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859F0EB-A17F-403F-B7BB-4F39E8B62045}"/>
              </a:ext>
            </a:extLst>
          </p:cNvPr>
          <p:cNvPicPr>
            <a:picLocks noChangeAspect="1"/>
          </p:cNvPicPr>
          <p:nvPr userDrawn="1"/>
        </p:nvPicPr>
        <p:blipFill>
          <a:blip r:embed="rId43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10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725" r:id="rId4"/>
    <p:sldLayoutId id="2147483739" r:id="rId5"/>
    <p:sldLayoutId id="2147483708" r:id="rId6"/>
    <p:sldLayoutId id="2147483740" r:id="rId7"/>
    <p:sldLayoutId id="2147483724" r:id="rId8"/>
    <p:sldLayoutId id="2147483704" r:id="rId9"/>
    <p:sldLayoutId id="2147483705" r:id="rId10"/>
    <p:sldLayoutId id="2147483729" r:id="rId11"/>
    <p:sldLayoutId id="2147483730" r:id="rId12"/>
    <p:sldLayoutId id="2147483671" r:id="rId13"/>
    <p:sldLayoutId id="2147483728" r:id="rId14"/>
    <p:sldLayoutId id="2147483684" r:id="rId15"/>
    <p:sldLayoutId id="2147483674" r:id="rId16"/>
    <p:sldLayoutId id="2147483689" r:id="rId17"/>
    <p:sldLayoutId id="2147483675" r:id="rId18"/>
    <p:sldLayoutId id="2147483677" r:id="rId19"/>
    <p:sldLayoutId id="2147483682" r:id="rId20"/>
    <p:sldLayoutId id="2147483683" r:id="rId21"/>
    <p:sldLayoutId id="2147483681" r:id="rId22"/>
    <p:sldLayoutId id="2147483680" r:id="rId23"/>
    <p:sldLayoutId id="2147483679" r:id="rId24"/>
    <p:sldLayoutId id="2147483709" r:id="rId25"/>
    <p:sldLayoutId id="2147483737" r:id="rId26"/>
    <p:sldLayoutId id="2147483735" r:id="rId27"/>
    <p:sldLayoutId id="2147483678" r:id="rId28"/>
    <p:sldLayoutId id="2147483713" r:id="rId29"/>
    <p:sldLayoutId id="2147483715" r:id="rId30"/>
    <p:sldLayoutId id="2147483717" r:id="rId31"/>
    <p:sldLayoutId id="2147483723" r:id="rId32"/>
    <p:sldLayoutId id="2147483722" r:id="rId33"/>
    <p:sldLayoutId id="2147483721" r:id="rId34"/>
    <p:sldLayoutId id="2147483720" r:id="rId35"/>
    <p:sldLayoutId id="2147483719" r:id="rId36"/>
    <p:sldLayoutId id="2147483733" r:id="rId37"/>
    <p:sldLayoutId id="2147483736" r:id="rId38"/>
    <p:sldLayoutId id="2147483734" r:id="rId39"/>
    <p:sldLayoutId id="2147483718" r:id="rId40"/>
  </p:sldLayoutIdLst>
  <p:hf sldNum="0"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spcAft>
          <a:spcPts val="1000"/>
        </a:spcAft>
        <a:buNone/>
        <a:defRPr sz="4800" b="1" kern="1200" baseline="0">
          <a:solidFill>
            <a:srgbClr val="003C57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10000"/>
        </a:lnSpc>
        <a:spcBef>
          <a:spcPts val="0"/>
        </a:spcBef>
        <a:spcAft>
          <a:spcPts val="500"/>
        </a:spcAft>
        <a:buFont typeface="Arial" panose="020B0604020202020204" pitchFamily="34" charset="0"/>
        <a:buChar char="•"/>
        <a:defRPr sz="3200" kern="1200">
          <a:solidFill>
            <a:srgbClr val="003C57"/>
          </a:solidFill>
          <a:latin typeface="+mn-lt"/>
          <a:ea typeface="+mn-ea"/>
          <a:cs typeface="+mn-cs"/>
        </a:defRPr>
      </a:lvl1pPr>
      <a:lvl2pPr marL="468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500"/>
        </a:spcAft>
        <a:buFont typeface="Arial" panose="020B0604020202020204" pitchFamily="34" charset="0"/>
        <a:buChar char="•"/>
        <a:defRPr sz="2800" kern="1200">
          <a:solidFill>
            <a:srgbClr val="003C57"/>
          </a:solidFill>
          <a:latin typeface="+mn-lt"/>
          <a:ea typeface="+mn-ea"/>
          <a:cs typeface="+mn-cs"/>
        </a:defRPr>
      </a:lvl2pPr>
      <a:lvl3pPr marL="648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500"/>
        </a:spcAft>
        <a:buFont typeface="Arial" panose="020B0604020202020204" pitchFamily="34" charset="0"/>
        <a:buChar char="•"/>
        <a:defRPr sz="2400" kern="1200">
          <a:solidFill>
            <a:srgbClr val="003C57"/>
          </a:solidFill>
          <a:latin typeface="+mn-lt"/>
          <a:ea typeface="+mn-ea"/>
          <a:cs typeface="+mn-cs"/>
        </a:defRPr>
      </a:lvl3pPr>
      <a:lvl4pPr marL="828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500"/>
        </a:spcAft>
        <a:buFont typeface="Arial" panose="020B0604020202020204" pitchFamily="34" charset="0"/>
        <a:buChar char="•"/>
        <a:defRPr sz="2000" kern="1200">
          <a:solidFill>
            <a:srgbClr val="003C57"/>
          </a:solidFill>
          <a:latin typeface="+mn-lt"/>
          <a:ea typeface="+mn-ea"/>
          <a:cs typeface="+mn-cs"/>
        </a:defRPr>
      </a:lvl4pPr>
      <a:lvl5pPr marL="1008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500"/>
        </a:spcAft>
        <a:buFont typeface="Arial" panose="020B0604020202020204" pitchFamily="34" charset="0"/>
        <a:buChar char="•"/>
        <a:defRPr sz="1800" kern="1200">
          <a:solidFill>
            <a:srgbClr val="003C5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orient="horz" pos="3634" userDrawn="1">
          <p15:clr>
            <a:srgbClr val="F26B43"/>
          </p15:clr>
        </p15:guide>
        <p15:guide id="3" pos="7174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F2B7606F-25F1-44A9-85D1-9970728AB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993"/>
            <a:ext cx="6986047" cy="1517135"/>
          </a:xfrm>
        </p:spPr>
        <p:txBody>
          <a:bodyPr>
            <a:normAutofit/>
          </a:bodyPr>
          <a:lstStyle/>
          <a:p>
            <a:r>
              <a:rPr lang="en-US" dirty="0">
                <a:cs typeface="Arial"/>
              </a:rPr>
              <a:t>Introduction to</a:t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Unsupervised Learning </a:t>
            </a:r>
            <a:endParaRPr lang="en-US" sz="4000" b="0" dirty="0">
              <a:cs typeface="Arial"/>
            </a:endParaRP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28A3E78C-BAB1-4A56-9A0E-61064A9588E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3974780"/>
            <a:ext cx="4813300" cy="437236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Jake Marshall</a:t>
            </a:r>
            <a:endParaRPr lang="en-US" dirty="0"/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74EB087D-126D-4DFA-A834-EF937FF1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1394"/>
            <a:ext cx="4813300" cy="312330"/>
          </a:xfrm>
        </p:spPr>
        <p:txBody>
          <a:bodyPr/>
          <a:lstStyle/>
          <a:p>
            <a:r>
              <a:rPr lang="en-GB" dirty="0">
                <a:latin typeface="Arial"/>
                <a:cs typeface="Arial"/>
              </a:rPr>
              <a:t>Data Science Lecturer</a:t>
            </a:r>
            <a:endParaRPr lang="en-GB" dirty="0"/>
          </a:p>
        </p:txBody>
      </p:sp>
      <p:sp>
        <p:nvSpPr>
          <p:cNvPr id="2" name="Date Placeholder">
            <a:extLst>
              <a:ext uri="{FF2B5EF4-FFF2-40B4-BE49-F238E27FC236}">
                <a16:creationId xmlns:a16="http://schemas.microsoft.com/office/drawing/2014/main" id="{2B42C91A-136F-0846-B8A8-6577BC193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31F1-065E-594C-8147-D209A7179285}" type="datetime4">
              <a:rPr lang="en-GB" smtClean="0"/>
              <a:pPr/>
              <a:t>09 April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76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47054D-6FC8-D6BA-313D-C676A55E4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5110113" cy="584775"/>
          </a:xfrm>
        </p:spPr>
        <p:txBody>
          <a:bodyPr/>
          <a:lstStyle/>
          <a:p>
            <a:r>
              <a:rPr lang="en-GB" sz="4000" dirty="0"/>
              <a:t>Clustering: K-means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B6489-86BB-2CAE-847D-C50E063B4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344" y="1830485"/>
            <a:ext cx="6618402" cy="3197029"/>
          </a:xfrm>
        </p:spPr>
        <p:txBody>
          <a:bodyPr/>
          <a:lstStyle/>
          <a:p>
            <a:r>
              <a:rPr lang="en-GB" sz="2400" dirty="0"/>
              <a:t>Divides data into a predefined number of clusters (K)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Each cluster represented by a centroid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Assigns data points to nearest centroid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Iterative process - updates centroid until convergence is achieved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45F3A6-2023-A0FC-3633-4E2A3E41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420" y="2425602"/>
            <a:ext cx="4816310" cy="200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96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BAF0D-4DEF-F695-566C-747D20F2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5025272" cy="584775"/>
          </a:xfrm>
        </p:spPr>
        <p:txBody>
          <a:bodyPr/>
          <a:lstStyle/>
          <a:p>
            <a:r>
              <a:rPr lang="en-GB" sz="4000" dirty="0"/>
              <a:t>Clustering: DBSCAN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AD32F-4673-9C59-CAC9-DD9B377D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293"/>
            <a:ext cx="10960223" cy="3667414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/>
              <a:t>Density-Based Spatial Clustering of Applications with Noise</a:t>
            </a:r>
          </a:p>
          <a:p>
            <a:pPr lvl="1"/>
            <a:r>
              <a:rPr lang="en-GB" sz="2400" dirty="0"/>
              <a:t>Core algorithm for identifying clusters with spatial data </a:t>
            </a:r>
          </a:p>
          <a:p>
            <a:pPr lvl="1"/>
            <a:r>
              <a:rPr lang="en-GB" sz="2400" dirty="0"/>
              <a:t>Identifies clusters based on </a:t>
            </a:r>
            <a:r>
              <a:rPr lang="en-GB" sz="2400" b="1" dirty="0"/>
              <a:t>density</a:t>
            </a:r>
          </a:p>
          <a:p>
            <a:pPr marL="252000" lvl="1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Divides dataset into core, border &amp; noise points</a:t>
            </a:r>
          </a:p>
          <a:p>
            <a:pPr lvl="1"/>
            <a:r>
              <a:rPr lang="en-GB" sz="2400" dirty="0"/>
              <a:t>Core points expand to form clusters based on density connectivity </a:t>
            </a:r>
          </a:p>
          <a:p>
            <a:pPr lvl="1"/>
            <a:r>
              <a:rPr lang="en-GB" sz="2400" dirty="0"/>
              <a:t>Border points are on the edge of clusters</a:t>
            </a:r>
          </a:p>
          <a:p>
            <a:pPr lvl="1"/>
            <a:r>
              <a:rPr lang="en-GB" sz="2400" dirty="0"/>
              <a:t>Noise points do not belong to any cluster</a:t>
            </a:r>
          </a:p>
        </p:txBody>
      </p:sp>
    </p:spTree>
    <p:extLst>
      <p:ext uri="{BB962C8B-B14F-4D97-AF65-F5344CB8AC3E}">
        <p14:creationId xmlns:p14="http://schemas.microsoft.com/office/powerpoint/2010/main" val="276937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BAF0D-4DEF-F695-566C-747D20F2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4280555" cy="584775"/>
          </a:xfrm>
        </p:spPr>
        <p:txBody>
          <a:bodyPr/>
          <a:lstStyle/>
          <a:p>
            <a:r>
              <a:rPr lang="en-GB" sz="4000" dirty="0"/>
              <a:t>DBSCAN Visually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AD32F-4673-9C59-CAC9-DD9B377D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389"/>
            <a:ext cx="10888744" cy="1187248"/>
          </a:xfrm>
        </p:spPr>
        <p:txBody>
          <a:bodyPr/>
          <a:lstStyle/>
          <a:p>
            <a:r>
              <a:rPr lang="en-GB" sz="2400" dirty="0"/>
              <a:t>Robust to outliers and capable of handling cluster with different shape and size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07224B-1E79-0DBD-C2E1-7217BBB08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131" y="2410200"/>
            <a:ext cx="6975738" cy="31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39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BAF0D-4DEF-F695-566C-747D20F2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5967953" cy="584775"/>
          </a:xfrm>
        </p:spPr>
        <p:txBody>
          <a:bodyPr/>
          <a:lstStyle/>
          <a:p>
            <a:r>
              <a:rPr lang="en-GB" sz="4000" dirty="0"/>
              <a:t>Clustering: Hierarchical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AD32F-4673-9C59-CAC9-DD9B377D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5062"/>
            <a:ext cx="6326171" cy="4009559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Builds hierarchy of clusters with either a </a:t>
            </a:r>
            <a:r>
              <a:rPr lang="en-GB" sz="2400" b="1" dirty="0"/>
              <a:t>top-down</a:t>
            </a:r>
            <a:r>
              <a:rPr lang="en-GB" sz="2400" dirty="0"/>
              <a:t> or </a:t>
            </a:r>
            <a:r>
              <a:rPr lang="en-GB" sz="2400" b="1" dirty="0"/>
              <a:t>bottom-up</a:t>
            </a:r>
            <a:r>
              <a:rPr lang="en-GB" sz="2400" dirty="0"/>
              <a:t> approach.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Agglomerative</a:t>
            </a:r>
            <a:r>
              <a:rPr lang="en-GB" sz="2400" dirty="0"/>
              <a:t> starts with each points as a separate cluster</a:t>
            </a:r>
          </a:p>
          <a:p>
            <a:pPr lvl="1"/>
            <a:r>
              <a:rPr lang="en-GB" sz="2400" dirty="0"/>
              <a:t>Merge clusters based on similarity</a:t>
            </a:r>
          </a:p>
          <a:p>
            <a:pPr marL="252000" lvl="1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Divisive</a:t>
            </a:r>
            <a:r>
              <a:rPr lang="en-GB" sz="2400" dirty="0"/>
              <a:t> begins with all points in single cluster</a:t>
            </a:r>
          </a:p>
          <a:p>
            <a:pPr lvl="1"/>
            <a:r>
              <a:rPr lang="en-GB" sz="2400" dirty="0"/>
              <a:t>Splits clusters recursively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F6FBDC-A131-84B8-29DA-55B5AEB7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61" y="2457611"/>
            <a:ext cx="4473755" cy="24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74219-C044-ACAC-4904-85E599512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2127"/>
            <a:ext cx="7249999" cy="584775"/>
          </a:xfrm>
        </p:spPr>
        <p:txBody>
          <a:bodyPr/>
          <a:lstStyle/>
          <a:p>
            <a:r>
              <a:rPr lang="en-GB" sz="4000" dirty="0"/>
              <a:t>Clustering: Which Algorithm?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7C4FF-449B-F302-5F55-AED9E921A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997"/>
            <a:ext cx="9578420" cy="4273221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Analyse </a:t>
            </a:r>
            <a:r>
              <a:rPr lang="en-GB" sz="2400" b="1" dirty="0"/>
              <a:t>data characteristics</a:t>
            </a:r>
          </a:p>
          <a:p>
            <a:pPr lvl="1"/>
            <a:r>
              <a:rPr lang="en-GB" sz="2400" dirty="0"/>
              <a:t>Assess dataset size, dimensionality, and distribution </a:t>
            </a:r>
          </a:p>
          <a:p>
            <a:pPr lvl="1"/>
            <a:r>
              <a:rPr lang="en-GB" sz="2400" dirty="0"/>
              <a:t>Consider number of data points and features</a:t>
            </a:r>
          </a:p>
          <a:p>
            <a:pPr lvl="1"/>
            <a:r>
              <a:rPr lang="en-GB" sz="2400" dirty="0"/>
              <a:t>Evaluate data distribution for complex structures</a:t>
            </a:r>
          </a:p>
          <a:p>
            <a:pPr marL="2520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/>
              <a:t>Define </a:t>
            </a:r>
            <a:r>
              <a:rPr lang="en-GB" sz="2400" b="1" dirty="0"/>
              <a:t>cluster requirements</a:t>
            </a:r>
          </a:p>
          <a:p>
            <a:pPr lvl="1"/>
            <a:r>
              <a:rPr lang="en-GB" sz="2400" dirty="0"/>
              <a:t>Determine desire properties of clusters</a:t>
            </a:r>
          </a:p>
          <a:p>
            <a:pPr lvl="1"/>
            <a:r>
              <a:rPr lang="en-GB" sz="2400" dirty="0"/>
              <a:t>Assess level of separation between clusters </a:t>
            </a:r>
          </a:p>
          <a:p>
            <a:pPr lvl="1"/>
            <a:r>
              <a:rPr lang="en-GB" sz="2400" dirty="0"/>
              <a:t>Consider whether clusters should be tightly packed or spread out </a:t>
            </a:r>
          </a:p>
        </p:txBody>
      </p:sp>
    </p:spTree>
    <p:extLst>
      <p:ext uri="{BB962C8B-B14F-4D97-AF65-F5344CB8AC3E}">
        <p14:creationId xmlns:p14="http://schemas.microsoft.com/office/powerpoint/2010/main" val="48317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74219-C044-ACAC-4904-85E599512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7928728" cy="584775"/>
          </a:xfrm>
        </p:spPr>
        <p:txBody>
          <a:bodyPr/>
          <a:lstStyle/>
          <a:p>
            <a:r>
              <a:rPr lang="en-GB" sz="4000" dirty="0"/>
              <a:t>Clustering: More considerations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7C4FF-449B-F302-5F55-AED9E921A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152"/>
            <a:ext cx="10729404" cy="4209101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Evaluate </a:t>
            </a:r>
            <a:r>
              <a:rPr lang="en-GB" sz="2400" b="1" dirty="0"/>
              <a:t>Computational Complexity</a:t>
            </a:r>
          </a:p>
          <a:p>
            <a:pPr lvl="1"/>
            <a:r>
              <a:rPr lang="en-GB" sz="2400" dirty="0"/>
              <a:t>Assess scalability concerning dataset size and dimensionality</a:t>
            </a:r>
          </a:p>
          <a:p>
            <a:pPr lvl="1"/>
            <a:r>
              <a:rPr lang="en-GB" sz="2400" dirty="0"/>
              <a:t>Evaluate runtime performance for real-time application </a:t>
            </a:r>
          </a:p>
          <a:p>
            <a:pPr marL="252000" lvl="1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Experiment and </a:t>
            </a:r>
            <a:r>
              <a:rPr lang="en-GB" sz="2400" b="1" dirty="0"/>
              <a:t>validate</a:t>
            </a:r>
          </a:p>
          <a:p>
            <a:pPr lvl="1"/>
            <a:r>
              <a:rPr lang="en-GB" sz="2400" dirty="0"/>
              <a:t>Experiment with multiple clustering algorithms</a:t>
            </a:r>
          </a:p>
          <a:p>
            <a:pPr lvl="1"/>
            <a:r>
              <a:rPr lang="en-GB" sz="2400" dirty="0"/>
              <a:t>Compare results </a:t>
            </a:r>
          </a:p>
          <a:p>
            <a:pPr lvl="1"/>
            <a:r>
              <a:rPr lang="en-GB" sz="2400" dirty="0"/>
              <a:t>Choose the algorithms that best meets the clustering objectives and computational constraints </a:t>
            </a:r>
          </a:p>
        </p:txBody>
      </p:sp>
    </p:spTree>
    <p:extLst>
      <p:ext uri="{BB962C8B-B14F-4D97-AF65-F5344CB8AC3E}">
        <p14:creationId xmlns:p14="http://schemas.microsoft.com/office/powerpoint/2010/main" val="1041079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17A1D0-0097-1489-4284-F1365D6C5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7212291" cy="584775"/>
          </a:xfrm>
        </p:spPr>
        <p:txBody>
          <a:bodyPr/>
          <a:lstStyle/>
          <a:p>
            <a:r>
              <a:rPr lang="en-GB" sz="4000" dirty="0"/>
              <a:t>Clustering: Silhouette Scores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AB5E2-0B96-850B-0A4F-0BDFA343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02"/>
            <a:ext cx="10515600" cy="4009559"/>
          </a:xfrm>
        </p:spPr>
        <p:txBody>
          <a:bodyPr/>
          <a:lstStyle/>
          <a:p>
            <a:r>
              <a:rPr lang="en-GB" sz="2400" dirty="0"/>
              <a:t>Used to evaluate the quality of clusters produced by algorithms</a:t>
            </a:r>
          </a:p>
          <a:p>
            <a:r>
              <a:rPr lang="en-GB" sz="2400" dirty="0"/>
              <a:t>Measures </a:t>
            </a:r>
            <a:r>
              <a:rPr lang="en-GB" sz="2400" b="1" dirty="0"/>
              <a:t>compactness</a:t>
            </a:r>
            <a:r>
              <a:rPr lang="en-GB" sz="2400" dirty="0"/>
              <a:t> (how close data points are to each other within the same cluster) </a:t>
            </a:r>
            <a:r>
              <a:rPr lang="en-GB" sz="2400" b="1" dirty="0"/>
              <a:t>separation</a:t>
            </a:r>
            <a:r>
              <a:rPr lang="en-GB" sz="2400" dirty="0"/>
              <a:t> (how far apart different clusters are from each other) between the clusters.</a:t>
            </a:r>
          </a:p>
          <a:p>
            <a:pPr marL="36000" indent="0">
              <a:buNone/>
            </a:pPr>
            <a:endParaRPr lang="en-GB" sz="2400" dirty="0"/>
          </a:p>
          <a:p>
            <a:pPr marL="36000" indent="0">
              <a:buNone/>
            </a:pPr>
            <a:r>
              <a:rPr lang="en-GB" sz="2400" dirty="0"/>
              <a:t>Ranges from -1 to 1:</a:t>
            </a:r>
          </a:p>
          <a:p>
            <a:pPr lvl="1"/>
            <a:r>
              <a:rPr lang="en-GB" sz="2400" dirty="0"/>
              <a:t>Score close to 1 suggests the clusters are well separated and dense</a:t>
            </a:r>
          </a:p>
          <a:p>
            <a:pPr lvl="1"/>
            <a:r>
              <a:rPr lang="en-GB" sz="2400" dirty="0"/>
              <a:t>Score close to -1 indicates overlapping clusters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021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17A1D0-0097-1489-4284-F1365D6C5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8239812" cy="584775"/>
          </a:xfrm>
        </p:spPr>
        <p:txBody>
          <a:bodyPr/>
          <a:lstStyle/>
          <a:p>
            <a:r>
              <a:rPr lang="en-GB" sz="4000" dirty="0"/>
              <a:t>Clustering: Davies-Bouldin Index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AB5E2-0B96-850B-0A4F-0BDFA343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6850"/>
            <a:ext cx="10515600" cy="2824300"/>
          </a:xfrm>
        </p:spPr>
        <p:txBody>
          <a:bodyPr/>
          <a:lstStyle/>
          <a:p>
            <a:r>
              <a:rPr lang="en-GB" sz="2400" dirty="0"/>
              <a:t>Computes average similarity between each cluster and its most similar cluster.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Helps identify optimal number of clusters for a dataset 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Value closer to 0 indicates well separated and distinct clusters</a:t>
            </a:r>
          </a:p>
          <a:p>
            <a:pPr marL="0" indent="0">
              <a:buNone/>
            </a:pPr>
            <a:endParaRPr lang="en-GB" sz="2400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5779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B67BA4-A73C-AA5A-775C-4C0C68A4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637"/>
            <a:ext cx="2941948" cy="584775"/>
          </a:xfrm>
        </p:spPr>
        <p:txBody>
          <a:bodyPr/>
          <a:lstStyle/>
          <a:p>
            <a:r>
              <a:rPr lang="en-GB" sz="4000" dirty="0"/>
              <a:t>Association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83719-4BC5-0AD6-7551-B67CE574F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00638"/>
            <a:ext cx="6458145" cy="3310727"/>
          </a:xfrm>
        </p:spPr>
        <p:txBody>
          <a:bodyPr/>
          <a:lstStyle/>
          <a:p>
            <a:r>
              <a:rPr lang="en-GB" sz="2400" dirty="0"/>
              <a:t>Focuses on discovering relationships between variables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Identifies frequent patterns, correlations, or co-occurrences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Commonly used for anomaly detection, recommendation systems and market basket analysis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598D52-7757-DBEC-6DFE-64CB9F5FF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702" y="1961364"/>
            <a:ext cx="3913695" cy="293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67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B67BA4-A73C-AA5A-775C-4C0C68A4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637"/>
            <a:ext cx="6354452" cy="584775"/>
          </a:xfrm>
        </p:spPr>
        <p:txBody>
          <a:bodyPr/>
          <a:lstStyle/>
          <a:p>
            <a:r>
              <a:rPr lang="en-GB" sz="4000" dirty="0"/>
              <a:t>Association: Mechanisms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83719-4BC5-0AD6-7551-B67CE574F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51726"/>
            <a:ext cx="5496612" cy="2754546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Relies on measures of </a:t>
            </a:r>
            <a:r>
              <a:rPr lang="en-GB" sz="2400" b="1" dirty="0"/>
              <a:t>interestingness:</a:t>
            </a:r>
          </a:p>
          <a:p>
            <a:pPr lvl="1"/>
            <a:r>
              <a:rPr lang="en-GB" sz="2400" b="1" dirty="0"/>
              <a:t>Support </a:t>
            </a:r>
            <a:r>
              <a:rPr lang="en-GB" sz="2400" dirty="0"/>
              <a:t>– How frequently the itemset {X,Y} (products) appear in the transaction database.</a:t>
            </a:r>
          </a:p>
          <a:p>
            <a:pPr lvl="1"/>
            <a:r>
              <a:rPr lang="en-GB" sz="2400" b="1" dirty="0"/>
              <a:t>Confidence</a:t>
            </a:r>
            <a:r>
              <a:rPr lang="en-GB" sz="2400" dirty="0"/>
              <a:t> – How strong the link between products X and Y are.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78453-A584-3D88-7BF8-19BBF710A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459" y="1890491"/>
            <a:ext cx="5097592" cy="307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32B204-ACD0-9628-0501-6D48A1424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642128"/>
            <a:ext cx="8051278" cy="687052"/>
          </a:xfrm>
        </p:spPr>
        <p:txBody>
          <a:bodyPr/>
          <a:lstStyle/>
          <a:p>
            <a:r>
              <a:rPr lang="en-GB" sz="4000" dirty="0">
                <a:cs typeface="Arial"/>
              </a:rPr>
              <a:t>What is Unsupervised Learning?</a:t>
            </a:r>
            <a:endParaRPr lang="en-GB" sz="4000" dirty="0">
              <a:ea typeface="+mj-lt"/>
              <a:cs typeface="+mj-lt"/>
            </a:endParaRPr>
          </a:p>
          <a:p>
            <a:endParaRPr lang="en-GB" sz="33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D43DF-9F28-B2E9-2BE4-0511B8BBC814}"/>
              </a:ext>
            </a:extLst>
          </p:cNvPr>
          <p:cNvSpPr txBox="1"/>
          <p:nvPr/>
        </p:nvSpPr>
        <p:spPr>
          <a:xfrm>
            <a:off x="838198" y="2028616"/>
            <a:ext cx="9803862" cy="280076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GB" sz="2800" dirty="0"/>
              <a:t>Type of machine learning where algorithms are trained on </a:t>
            </a:r>
            <a:r>
              <a:rPr lang="en-GB" sz="2800" b="1" dirty="0"/>
              <a:t>unlabelled</a:t>
            </a:r>
            <a:r>
              <a:rPr lang="en-GB" sz="2800" dirty="0"/>
              <a:t> data.</a:t>
            </a:r>
            <a:endParaRPr lang="en-GB" sz="2800" dirty="0">
              <a:cs typeface="Arial"/>
            </a:endParaRPr>
          </a:p>
          <a:p>
            <a:pPr marL="457200" indent="-457200">
              <a:buFont typeface="Arial"/>
              <a:buChar char="•"/>
            </a:pPr>
            <a:endParaRPr lang="en-GB" sz="2800" dirty="0"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GB" sz="2800" dirty="0"/>
              <a:t>Aims to find patterns, structures, or relationship in the data without predefined labels. </a:t>
            </a:r>
            <a:endParaRPr lang="en-GB" sz="2800" dirty="0">
              <a:cs typeface="Arial"/>
            </a:endParaRPr>
          </a:p>
          <a:p>
            <a:endParaRPr lang="en-GB" dirty="0"/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5230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B67BA4-A73C-AA5A-775C-4C0C68A4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637"/>
            <a:ext cx="5411772" cy="584775"/>
          </a:xfrm>
        </p:spPr>
        <p:txBody>
          <a:bodyPr/>
          <a:lstStyle/>
          <a:p>
            <a:r>
              <a:rPr lang="en-GB" sz="4000" dirty="0"/>
              <a:t>Association: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83719-4BC5-0AD6-7551-B67CE574F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35482"/>
            <a:ext cx="6542989" cy="3664145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/>
              <a:t>Apriori</a:t>
            </a:r>
          </a:p>
          <a:p>
            <a:pPr lvl="1"/>
            <a:r>
              <a:rPr lang="en-GB" sz="2400" dirty="0"/>
              <a:t>Generates frequent patterns by creating itemsets with pairing, grouping etc.</a:t>
            </a:r>
          </a:p>
          <a:p>
            <a:pPr marL="252000" lvl="1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FP-Growth (Frequent Pattern)</a:t>
            </a:r>
          </a:p>
          <a:p>
            <a:pPr lvl="1"/>
            <a:r>
              <a:rPr lang="en-GB" sz="2400" dirty="0"/>
              <a:t>Generates frequent patterns from a tree without need for itemset generation.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3B168-F6DA-CE01-208B-FDBBFFB0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890" y="3610306"/>
            <a:ext cx="2955211" cy="236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8DD66D-CB85-B354-B49C-6B62A6C2F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56" t="19052" r="4543" b="6305"/>
          <a:stretch/>
        </p:blipFill>
        <p:spPr>
          <a:xfrm>
            <a:off x="7381188" y="1176324"/>
            <a:ext cx="2700195" cy="225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52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B67BA4-A73C-AA5A-775C-4C0C68A4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77638"/>
            <a:ext cx="7268853" cy="698676"/>
          </a:xfrm>
        </p:spPr>
        <p:txBody>
          <a:bodyPr/>
          <a:lstStyle/>
          <a:p>
            <a:r>
              <a:rPr lang="en-GB" sz="4000" dirty="0"/>
              <a:t>Dimensionality Reduction</a:t>
            </a:r>
            <a:br>
              <a:rPr lang="en-GB" sz="4000" dirty="0"/>
            </a:br>
            <a:endParaRPr lang="en-GB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83719-4BC5-0AD6-7551-B67CE574F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6378"/>
            <a:ext cx="5430626" cy="2762236"/>
          </a:xfrm>
        </p:spPr>
        <p:txBody>
          <a:bodyPr/>
          <a:lstStyle/>
          <a:p>
            <a:r>
              <a:rPr lang="en-GB" sz="2400" dirty="0"/>
              <a:t>Approach for reducing the number of features in a dataset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Aims to capture meaningful properties while </a:t>
            </a:r>
            <a:r>
              <a:rPr lang="en-GB" sz="2400" b="1" dirty="0"/>
              <a:t>minimising</a:t>
            </a:r>
            <a:r>
              <a:rPr lang="en-GB" sz="2400" dirty="0"/>
              <a:t> loss of information.</a:t>
            </a:r>
          </a:p>
          <a:p>
            <a:endParaRPr lang="en-GB" sz="2400" dirty="0"/>
          </a:p>
          <a:p>
            <a:r>
              <a:rPr lang="en-GB" sz="2400" dirty="0"/>
              <a:t>Commonly performed during pre-processing as a follow-up step for </a:t>
            </a:r>
            <a:r>
              <a:rPr lang="en-GB" sz="2400" b="1" dirty="0"/>
              <a:t>feature engineering</a:t>
            </a: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8FA0EF-599F-DA75-688C-752297F9D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47" b="6362"/>
          <a:stretch/>
        </p:blipFill>
        <p:spPr>
          <a:xfrm>
            <a:off x="6636470" y="1807589"/>
            <a:ext cx="5153025" cy="324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76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B67BA4-A73C-AA5A-775C-4C0C68A4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77637"/>
            <a:ext cx="9031665" cy="660969"/>
          </a:xfrm>
        </p:spPr>
        <p:txBody>
          <a:bodyPr/>
          <a:lstStyle/>
          <a:p>
            <a:r>
              <a:rPr lang="en-GB" sz="4000" dirty="0"/>
              <a:t>Dimensionality Reduction: Methods</a:t>
            </a:r>
            <a:br>
              <a:rPr lang="en-GB" sz="4000" dirty="0"/>
            </a:br>
            <a:endParaRPr lang="en-GB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83719-4BC5-0AD6-7551-B67CE574F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22396"/>
            <a:ext cx="5047035" cy="374718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Principal Component Analysis (PCA)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4D1263-B900-7F16-222B-503D53235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512" y="2569246"/>
            <a:ext cx="3486918" cy="3268032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B342046-C902-DFF1-243B-AEA9463DEB64}"/>
              </a:ext>
            </a:extLst>
          </p:cNvPr>
          <p:cNvSpPr txBox="1">
            <a:spLocks/>
          </p:cNvSpPr>
          <p:nvPr/>
        </p:nvSpPr>
        <p:spPr>
          <a:xfrm>
            <a:off x="7878230" y="1631905"/>
            <a:ext cx="4145157" cy="78098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t-distributed Stochastic Neighbour Embedding (t-SNE)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FBC87E-3F22-4747-826E-A2F31F3133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64" t="10986" r="16117" b="11483"/>
          <a:stretch/>
        </p:blipFill>
        <p:spPr>
          <a:xfrm>
            <a:off x="838199" y="2569246"/>
            <a:ext cx="5038929" cy="324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82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B67BA4-A73C-AA5A-775C-4C0C68A4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35956"/>
            <a:ext cx="7674205" cy="593224"/>
          </a:xfrm>
        </p:spPr>
        <p:txBody>
          <a:bodyPr/>
          <a:lstStyle/>
          <a:p>
            <a:r>
              <a:rPr lang="en-GB" sz="4000" dirty="0"/>
              <a:t>Dimensionality Reduction: PCA</a:t>
            </a:r>
            <a:br>
              <a:rPr lang="en-GB" sz="4000" dirty="0"/>
            </a:br>
            <a:endParaRPr lang="en-GB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31F8E-6036-FDF4-E25C-14EE840EEC3E}"/>
              </a:ext>
            </a:extLst>
          </p:cNvPr>
          <p:cNvSpPr txBox="1"/>
          <p:nvPr/>
        </p:nvSpPr>
        <p:spPr>
          <a:xfrm>
            <a:off x="838199" y="1905506"/>
            <a:ext cx="9927211" cy="3046988"/>
          </a:xfrm>
          <a:prstGeom prst="rect">
            <a:avLst/>
          </a:prstGeom>
        </p:spPr>
        <p:txBody>
          <a:bodyPr vert="horz" wrap="square" lIns="0" tIns="45720" rIns="91440" bIns="45720" rtlCol="0" anchor="b" anchorCtr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83E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technique that projects data from a high dimensional space to a lower dimensional space.</a:t>
            </a:r>
          </a:p>
          <a:p>
            <a:pPr algn="l"/>
            <a:endParaRPr lang="en-GB" sz="2400" dirty="0">
              <a:solidFill>
                <a:srgbClr val="183E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83E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Takes linear combinations (sums) of features that are likely correlated to create a smaller set of uncorrelated features. </a:t>
            </a:r>
          </a:p>
          <a:p>
            <a:pPr algn="l"/>
            <a:endParaRPr lang="en-GB" sz="2400" dirty="0">
              <a:solidFill>
                <a:srgbClr val="183E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83E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new feature is called a </a:t>
            </a:r>
            <a:r>
              <a:rPr lang="en-GB" sz="2400" b="1" dirty="0">
                <a:solidFill>
                  <a:srgbClr val="183E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component</a:t>
            </a:r>
            <a:r>
              <a:rPr lang="en-GB" sz="2400" dirty="0">
                <a:solidFill>
                  <a:srgbClr val="183E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with the first capturing maximum variance.</a:t>
            </a:r>
          </a:p>
        </p:txBody>
      </p:sp>
    </p:spTree>
    <p:extLst>
      <p:ext uri="{BB962C8B-B14F-4D97-AF65-F5344CB8AC3E}">
        <p14:creationId xmlns:p14="http://schemas.microsoft.com/office/powerpoint/2010/main" val="592693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B67BA4-A73C-AA5A-775C-4C0C68A4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638"/>
            <a:ext cx="8079558" cy="642116"/>
          </a:xfrm>
        </p:spPr>
        <p:txBody>
          <a:bodyPr/>
          <a:lstStyle/>
          <a:p>
            <a:r>
              <a:rPr lang="en-GB" sz="4000" dirty="0"/>
              <a:t>Dimensionality Reduction: t-SNE</a:t>
            </a:r>
            <a:br>
              <a:rPr lang="en-GB" sz="4000" dirty="0"/>
            </a:br>
            <a:endParaRPr lang="en-GB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19B2C7-0529-DC63-D5F4-8FD28AFE998E}"/>
              </a:ext>
            </a:extLst>
          </p:cNvPr>
          <p:cNvSpPr txBox="1"/>
          <p:nvPr/>
        </p:nvSpPr>
        <p:spPr>
          <a:xfrm>
            <a:off x="838199" y="1813173"/>
            <a:ext cx="9238268" cy="3231654"/>
          </a:xfrm>
          <a:prstGeom prst="rect">
            <a:avLst/>
          </a:prstGeom>
        </p:spPr>
        <p:txBody>
          <a:bodyPr vert="horz" wrap="square" lIns="0" tIns="45720" rIns="91440" bIns="45720" rtlCol="0" anchor="b" anchorCtr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83E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separating of non-linear data that requires more than straight lines to be projected in lower dimensions.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183E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83E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Preserves relationships between data points as opposed to the minimising variance reduction.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183E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183E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Excellent for visualising high dimensional data.</a:t>
            </a:r>
          </a:p>
          <a:p>
            <a:pPr algn="l"/>
            <a:endParaRPr lang="en-GB" dirty="0">
              <a:solidFill>
                <a:srgbClr val="183E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GB" dirty="0">
              <a:solidFill>
                <a:srgbClr val="183E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841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17A1D0-0097-1489-4284-F1365D6C5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9352175" cy="584775"/>
          </a:xfrm>
        </p:spPr>
        <p:txBody>
          <a:bodyPr/>
          <a:lstStyle/>
          <a:p>
            <a:r>
              <a:rPr lang="en-GB" sz="4000" dirty="0"/>
              <a:t>Dimensionality Reduction: Evaluation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AB5E2-0B96-850B-0A4F-0BDFA343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7015"/>
            <a:ext cx="9625553" cy="2323970"/>
          </a:xfrm>
        </p:spPr>
        <p:txBody>
          <a:bodyPr/>
          <a:lstStyle/>
          <a:p>
            <a:pPr marL="0" indent="0">
              <a:buNone/>
            </a:pPr>
            <a:r>
              <a:rPr lang="en-GB" sz="2800" b="1" dirty="0"/>
              <a:t>Reconstruction Error </a:t>
            </a:r>
          </a:p>
          <a:p>
            <a:pPr lvl="2"/>
            <a:r>
              <a:rPr lang="en-GB" dirty="0"/>
              <a:t>Measures the difference between original data and its reconstructed form.</a:t>
            </a:r>
          </a:p>
          <a:p>
            <a:pPr lvl="2"/>
            <a:r>
              <a:rPr lang="en-GB" dirty="0"/>
              <a:t>Lower error indicates retained information from original data.</a:t>
            </a:r>
          </a:p>
          <a:p>
            <a:pPr lvl="2"/>
            <a:r>
              <a:rPr lang="en-GB" dirty="0"/>
              <a:t>Helps preserve important features while reducing dimensionality.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1989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17A1D0-0097-1489-4284-F1365D6C5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9948169" cy="584775"/>
          </a:xfrm>
        </p:spPr>
        <p:txBody>
          <a:bodyPr/>
          <a:lstStyle/>
          <a:p>
            <a:r>
              <a:rPr lang="en-GB" sz="4000" dirty="0"/>
              <a:t>Unsupervised Learning: 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AB5E2-0B96-850B-0A4F-0BDFA343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70" y="1595293"/>
            <a:ext cx="10667260" cy="3667414"/>
          </a:xfrm>
        </p:spPr>
        <p:txBody>
          <a:bodyPr/>
          <a:lstStyle/>
          <a:p>
            <a:pPr marL="36000" indent="0">
              <a:buNone/>
            </a:pPr>
            <a:r>
              <a:rPr lang="en-GB" sz="2400" b="1" dirty="0"/>
              <a:t>Computational resources </a:t>
            </a:r>
          </a:p>
          <a:p>
            <a:pPr lvl="2"/>
            <a:r>
              <a:rPr lang="en-GB" dirty="0"/>
              <a:t>Unsupervised learning can be computationally intensive</a:t>
            </a:r>
          </a:p>
          <a:p>
            <a:pPr lvl="2"/>
            <a:r>
              <a:rPr lang="en-GB" dirty="0"/>
              <a:t>Usually </a:t>
            </a:r>
            <a:r>
              <a:rPr lang="en-GB" b="1" dirty="0"/>
              <a:t>big data</a:t>
            </a:r>
            <a:endParaRPr lang="en-GB" dirty="0"/>
          </a:p>
          <a:p>
            <a:pPr lvl="2"/>
            <a:r>
              <a:rPr lang="en-GB" dirty="0"/>
              <a:t>Requires efficient algorithms </a:t>
            </a:r>
          </a:p>
          <a:p>
            <a:pPr marL="468000" lvl="2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b="1" dirty="0"/>
              <a:t>Overfitting and Generalisability</a:t>
            </a:r>
          </a:p>
          <a:p>
            <a:pPr lvl="2"/>
            <a:r>
              <a:rPr lang="en-GB" dirty="0"/>
              <a:t>Models may be prone to overfitting without labelled data</a:t>
            </a:r>
          </a:p>
          <a:p>
            <a:pPr lvl="2"/>
            <a:r>
              <a:rPr lang="en-GB" dirty="0"/>
              <a:t>Capture noise or irrelevant patterns</a:t>
            </a:r>
          </a:p>
        </p:txBody>
      </p:sp>
    </p:spTree>
    <p:extLst>
      <p:ext uri="{BB962C8B-B14F-4D97-AF65-F5344CB8AC3E}">
        <p14:creationId xmlns:p14="http://schemas.microsoft.com/office/powerpoint/2010/main" val="2943914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17A1D0-0097-1489-4284-F1365D6C5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9948169" cy="584775"/>
          </a:xfrm>
        </p:spPr>
        <p:txBody>
          <a:bodyPr/>
          <a:lstStyle/>
          <a:p>
            <a:r>
              <a:rPr lang="en-GB" sz="4000" dirty="0"/>
              <a:t>Unsupervised Learning: Considerations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AB5E2-0B96-850B-0A4F-0BDFA343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615" y="2227804"/>
            <a:ext cx="8635738" cy="2402392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Interpretability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Output visualisations and clusters etc are complicated.</a:t>
            </a:r>
          </a:p>
          <a:p>
            <a:pPr lvl="2"/>
            <a:r>
              <a:rPr lang="en-GB" dirty="0"/>
              <a:t>Challenge to interpret, especially for non-experts</a:t>
            </a:r>
          </a:p>
          <a:p>
            <a:pPr lvl="2"/>
            <a:r>
              <a:rPr lang="en-GB" dirty="0"/>
              <a:t>Lack of transparency in how clusters/projections were formed.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0606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17A1D0-0097-1489-4284-F1365D6C5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19" y="632701"/>
            <a:ext cx="3168191" cy="658772"/>
          </a:xfrm>
        </p:spPr>
        <p:txBody>
          <a:bodyPr/>
          <a:lstStyle/>
          <a:p>
            <a:r>
              <a:rPr lang="en-GB" sz="4000" dirty="0"/>
              <a:t>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179C1-6F4E-CF1B-6CF6-4D6A8F76B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404937"/>
            <a:ext cx="58293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5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6536A4-07A9-AEEC-82D7-AD516D74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9334893" cy="584775"/>
          </a:xfrm>
        </p:spPr>
        <p:txBody>
          <a:bodyPr/>
          <a:lstStyle/>
          <a:p>
            <a:r>
              <a:rPr lang="en-GB" sz="4000" dirty="0"/>
              <a:t>Supervised vs Unsupervised Learning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CBFBFF-BD98-6C08-DCA4-FFE56CAB4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" t="6725" r="2174" b="5771"/>
          <a:stretch/>
        </p:blipFill>
        <p:spPr>
          <a:xfrm>
            <a:off x="2018907" y="1441878"/>
            <a:ext cx="8154186" cy="418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35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02D3A5-E9B3-9298-8DD8-AE1BBF18E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8588604" cy="584775"/>
          </a:xfrm>
        </p:spPr>
        <p:txBody>
          <a:bodyPr/>
          <a:lstStyle/>
          <a:p>
            <a:r>
              <a:rPr lang="en-GB" sz="4000" dirty="0"/>
              <a:t>Unsupervised Learning: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E9E96-6221-15C3-BF61-6A4E36D51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8036"/>
            <a:ext cx="10515600" cy="3061928"/>
          </a:xfrm>
        </p:spPr>
        <p:txBody>
          <a:bodyPr/>
          <a:lstStyle/>
          <a:p>
            <a:r>
              <a:rPr lang="en-GB" sz="2800" dirty="0"/>
              <a:t>Extract useful information from raw data without labelled examples</a:t>
            </a:r>
          </a:p>
          <a:p>
            <a:endParaRPr lang="en-GB" sz="2800" dirty="0"/>
          </a:p>
          <a:p>
            <a:r>
              <a:rPr lang="en-GB" sz="2800" dirty="0"/>
              <a:t>Identify patterns, clusters, or relationships within data to provide valuable insights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70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02D3A5-E9B3-9298-8DD8-AE1BBF18E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7155730" cy="584775"/>
          </a:xfrm>
        </p:spPr>
        <p:txBody>
          <a:bodyPr/>
          <a:lstStyle/>
          <a:p>
            <a:r>
              <a:rPr lang="en-GB" sz="4000" dirty="0"/>
              <a:t>Unsupervised Learning: Why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E9E96-6221-15C3-BF61-6A4E36D51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214"/>
            <a:ext cx="10515600" cy="3537571"/>
          </a:xfrm>
        </p:spPr>
        <p:txBody>
          <a:bodyPr/>
          <a:lstStyle/>
          <a:p>
            <a:r>
              <a:rPr lang="en-GB" sz="2800" dirty="0"/>
              <a:t>Plays an important role particularly in scenarios where labelled data is difficult to get or expensive to obtain 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/>
              <a:t>Many real-world datasets are unlabelled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/>
              <a:t>Can be the perfect starting point to obtain a small subset of possible labels to inform supervised learning </a:t>
            </a:r>
          </a:p>
        </p:txBody>
      </p:sp>
    </p:spTree>
    <p:extLst>
      <p:ext uri="{BB962C8B-B14F-4D97-AF65-F5344CB8AC3E}">
        <p14:creationId xmlns:p14="http://schemas.microsoft.com/office/powerpoint/2010/main" val="1786932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FB566C-5CE6-0386-88E8-4ED188C01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9069371" cy="584775"/>
          </a:xfrm>
        </p:spPr>
        <p:txBody>
          <a:bodyPr/>
          <a:lstStyle/>
          <a:p>
            <a:r>
              <a:rPr lang="en-GB" sz="4000" dirty="0"/>
              <a:t>Unsupervised Learning: Applications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E71509-8C0D-7589-760E-91AD23E27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077"/>
            <a:ext cx="10515600" cy="3769845"/>
          </a:xfrm>
        </p:spPr>
        <p:txBody>
          <a:bodyPr/>
          <a:lstStyle/>
          <a:p>
            <a:r>
              <a:rPr lang="en-GB" sz="2800" dirty="0"/>
              <a:t>Customer segmentation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/>
              <a:t>Anomaly detection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/>
              <a:t>Recommendation system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/>
              <a:t>Medical imaging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275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AEFA6F-812A-D67D-C608-16899C0BE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8164398" cy="584775"/>
          </a:xfrm>
        </p:spPr>
        <p:txBody>
          <a:bodyPr/>
          <a:lstStyle/>
          <a:p>
            <a:r>
              <a:rPr lang="en-GB" sz="4000" dirty="0"/>
              <a:t>Unsupervised Learning: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616A6-9EF2-E886-C509-8502B9961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17"/>
            <a:ext cx="4827309" cy="2827165"/>
          </a:xfrm>
        </p:spPr>
        <p:txBody>
          <a:bodyPr/>
          <a:lstStyle/>
          <a:p>
            <a:r>
              <a:rPr lang="en-GB" sz="2800" dirty="0"/>
              <a:t>Clustering</a:t>
            </a:r>
          </a:p>
          <a:p>
            <a:endParaRPr lang="en-GB" sz="2800" dirty="0"/>
          </a:p>
          <a:p>
            <a:r>
              <a:rPr lang="en-GB" sz="2800" dirty="0"/>
              <a:t>Association</a:t>
            </a:r>
          </a:p>
          <a:p>
            <a:endParaRPr lang="en-GB" sz="2800" dirty="0"/>
          </a:p>
          <a:p>
            <a:r>
              <a:rPr lang="en-GB" sz="2800" dirty="0"/>
              <a:t>Dimensionality Reduction 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4B1C7-B29F-988B-EA6F-4E1FC136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605" y="1709596"/>
            <a:ext cx="6010220" cy="34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90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FB4334-C2E8-4630-9770-A44B1233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2593157" cy="584775"/>
          </a:xfrm>
        </p:spPr>
        <p:txBody>
          <a:bodyPr/>
          <a:lstStyle/>
          <a:p>
            <a:r>
              <a:rPr lang="en-GB" sz="4000" dirty="0"/>
              <a:t>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6D5E2-A715-0ECB-A0D4-047BE7029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9422"/>
            <a:ext cx="5468332" cy="2834430"/>
          </a:xfrm>
        </p:spPr>
        <p:txBody>
          <a:bodyPr/>
          <a:lstStyle/>
          <a:p>
            <a:r>
              <a:rPr lang="en-GB" sz="2200" dirty="0"/>
              <a:t>Groups similar data points into cluster or groups</a:t>
            </a:r>
          </a:p>
          <a:p>
            <a:endParaRPr lang="en-GB" sz="2200" dirty="0"/>
          </a:p>
          <a:p>
            <a:r>
              <a:rPr lang="en-GB" sz="2200" dirty="0"/>
              <a:t>Goal is to identify the inherent structure or patterns within the data 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/>
              <a:t>Application includes image segmentation, anomaly detection and social network analysis.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2BE6EF-8A2E-E154-2C1E-826DD6A5B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564" y="2316884"/>
            <a:ext cx="5164655" cy="222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6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E3FDF7-8235-41C3-3073-B52739A39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5402344" cy="584775"/>
          </a:xfrm>
        </p:spPr>
        <p:txBody>
          <a:bodyPr/>
          <a:lstStyle/>
          <a:p>
            <a:r>
              <a:rPr lang="en-GB" sz="4000" dirty="0"/>
              <a:t>Clustering Algorithms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9D911-3D2C-E60D-D93E-5CADF9B47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94"/>
            <a:ext cx="10515600" cy="3665812"/>
          </a:xfrm>
        </p:spPr>
        <p:txBody>
          <a:bodyPr/>
          <a:lstStyle/>
          <a:p>
            <a:pPr marL="251460" indent="-251460"/>
            <a:r>
              <a:rPr lang="en-GB" sz="2800" dirty="0"/>
              <a:t>K-means</a:t>
            </a:r>
          </a:p>
          <a:p>
            <a:pPr marL="0" indent="0">
              <a:buNone/>
            </a:pPr>
            <a:endParaRPr lang="en-US" sz="2800" dirty="0"/>
          </a:p>
          <a:p>
            <a:pPr marL="251460" indent="-251460"/>
            <a:r>
              <a:rPr lang="en-GB" sz="2800" dirty="0"/>
              <a:t>Density </a:t>
            </a:r>
          </a:p>
          <a:p>
            <a:pPr marL="0" indent="0">
              <a:buNone/>
            </a:pPr>
            <a:endParaRPr lang="en-GB" sz="2800" dirty="0">
              <a:cs typeface="Arial" panose="020B0604020202020204"/>
            </a:endParaRPr>
          </a:p>
          <a:p>
            <a:pPr marL="251460" indent="-251460"/>
            <a:r>
              <a:rPr lang="en-GB" sz="2800" dirty="0"/>
              <a:t>Hierarchical </a:t>
            </a:r>
          </a:p>
          <a:p>
            <a:pPr marL="0" indent="0">
              <a:buNone/>
            </a:pPr>
            <a:endParaRPr lang="en-GB" sz="2800" dirty="0">
              <a:cs typeface="Arial" panose="020B0604020202020204"/>
            </a:endParaRPr>
          </a:p>
          <a:p>
            <a:pPr marL="251460" indent="-251460"/>
            <a:r>
              <a:rPr lang="en-GB" sz="2800" dirty="0"/>
              <a:t>Probabilistic  </a:t>
            </a:r>
            <a:endParaRPr lang="en-GB" sz="2800" dirty="0">
              <a:cs typeface="Arial" panose="020B06040202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54D7DA-2709-F6FC-7677-19975C19C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023" y="1510007"/>
            <a:ext cx="6140777" cy="38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71574"/>
      </p:ext>
    </p:extLst>
  </p:cSld>
  <p:clrMapOvr>
    <a:masterClrMapping/>
  </p:clrMapOvr>
</p:sld>
</file>

<file path=ppt/theme/theme1.xml><?xml version="1.0" encoding="utf-8"?>
<a:theme xmlns:a="http://schemas.openxmlformats.org/drawingml/2006/main" name="ONS">
  <a:themeElements>
    <a:clrScheme name="Data Science Campus Colours 2021">
      <a:dk1>
        <a:srgbClr val="003B57"/>
      </a:dk1>
      <a:lt1>
        <a:srgbClr val="FFFFFF"/>
      </a:lt1>
      <a:dk2>
        <a:srgbClr val="DF0667"/>
      </a:dk2>
      <a:lt2>
        <a:srgbClr val="CFD2D3"/>
      </a:lt2>
      <a:accent1>
        <a:srgbClr val="FA6401"/>
      </a:accent1>
      <a:accent2>
        <a:srgbClr val="27A0CC"/>
      </a:accent2>
      <a:accent3>
        <a:srgbClr val="003C57"/>
      </a:accent3>
      <a:accent4>
        <a:srgbClr val="118C7B"/>
      </a:accent4>
      <a:accent5>
        <a:srgbClr val="A8BD3A"/>
      </a:accent5>
      <a:accent6>
        <a:srgbClr val="DF0667"/>
      </a:accent6>
      <a:hlink>
        <a:srgbClr val="3383EF"/>
      </a:hlink>
      <a:folHlink>
        <a:srgbClr val="2A5EB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91440" bIns="45720" rtlCol="0" anchor="b" anchorCtr="0">
        <a:spAutoFit/>
      </a:bodyPr>
      <a:lstStyle>
        <a:defPPr algn="l">
          <a:defRPr dirty="0" smtClean="0">
            <a:solidFill>
              <a:srgbClr val="183E56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for National Statistics Powerpoint Template v5-06" id="{4AA31625-65EB-D141-9091-C49F0E63EB0A}" vid="{75903E48-F888-234A-BA37-1F6CAD490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cord_Type xmlns="b420a510-ac8b-4158-9c5b-a27739f4959a" xsi:nil="true"/>
    <RetentionType xmlns="b420a510-ac8b-4158-9c5b-a27739f4959a">Notify</RetentionType>
    <EDRMSOwner xmlns="b420a510-ac8b-4158-9c5b-a27739f4959a" xsi:nil="true"/>
    <RetentionDate xmlns="b420a510-ac8b-4158-9c5b-a27739f4959a" xsi:nil="true"/>
    <Retention xmlns="b420a510-ac8b-4158-9c5b-a27739f4959a">0</Retention>
    <TaxCatchAll xmlns="b420a510-ac8b-4158-9c5b-a27739f4959a" xsi:nil="true"/>
    <lcf76f155ced4ddcb4097134ff3c332f xmlns="eac96a9d-e028-4f75-8624-450cff188376">
      <Terms xmlns="http://schemas.microsoft.com/office/infopath/2007/PartnerControls"/>
    </lcf76f155ced4ddcb4097134ff3c332f>
    <IconOverlay xmlns="http://schemas.microsoft.com/sharepoint/v4" xsi:nil="true"/>
    <Action xmlns="eac96a9d-e028-4f75-8624-450cff188376">
      <UserInfo>
        <DisplayName/>
        <AccountId xsi:nil="true"/>
        <AccountType/>
      </UserInfo>
    </Action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6A1F47BA197F4FB6F744B3C492C6F6" ma:contentTypeVersion="41" ma:contentTypeDescription="Create a new document." ma:contentTypeScope="" ma:versionID="2bedf8dba7feda9a8224e58b3dc3345e">
  <xsd:schema xmlns:xsd="http://www.w3.org/2001/XMLSchema" xmlns:xs="http://www.w3.org/2001/XMLSchema" xmlns:p="http://schemas.microsoft.com/office/2006/metadata/properties" xmlns:ns2="b420a510-ac8b-4158-9c5b-a27739f4959a" xmlns:ns3="http://schemas.microsoft.com/sharepoint/v4" xmlns:ns4="eac96a9d-e028-4f75-8624-450cff188376" targetNamespace="http://schemas.microsoft.com/office/2006/metadata/properties" ma:root="true" ma:fieldsID="db2dafbbfb578649375980c6dceca462" ns2:_="" ns3:_="" ns4:_="">
    <xsd:import namespace="b420a510-ac8b-4158-9c5b-a27739f4959a"/>
    <xsd:import namespace="http://schemas.microsoft.com/sharepoint/v4"/>
    <xsd:import namespace="eac96a9d-e028-4f75-8624-450cff188376"/>
    <xsd:element name="properties">
      <xsd:complexType>
        <xsd:sequence>
          <xsd:element name="documentManagement">
            <xsd:complexType>
              <xsd:all>
                <xsd:element ref="ns2:EDRMSOwner" minOccurs="0"/>
                <xsd:element ref="ns2:Record_Type" minOccurs="0"/>
                <xsd:element ref="ns2:RetentionDate" minOccurs="0"/>
                <xsd:element ref="ns2:RetentionType" minOccurs="0"/>
                <xsd:element ref="ns2:Retention" minOccurs="0"/>
                <xsd:element ref="ns3:IconOverlay" minOccurs="0"/>
                <xsd:element ref="ns2:SharedWithUsers" minOccurs="0"/>
                <xsd:element ref="ns2:SharedWithDetails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Action" minOccurs="0"/>
                <xsd:element ref="ns4:MediaLengthInSeconds" minOccurs="0"/>
                <xsd:element ref="ns4:MediaServiceLocation" minOccurs="0"/>
                <xsd:element ref="ns4:lcf76f155ced4ddcb4097134ff3c332f" minOccurs="0"/>
                <xsd:element ref="ns2:TaxCatchAll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20a510-ac8b-4158-9c5b-a27739f4959a" elementFormDefault="qualified">
    <xsd:import namespace="http://schemas.microsoft.com/office/2006/documentManagement/types"/>
    <xsd:import namespace="http://schemas.microsoft.com/office/infopath/2007/PartnerControls"/>
    <xsd:element name="EDRMSOwner" ma:index="4" nillable="true" ma:displayName="EDRMSOwner" ma:internalName="EDRMSOwner" ma:readOnly="false">
      <xsd:simpleType>
        <xsd:restriction base="dms:Text"/>
      </xsd:simpleType>
    </xsd:element>
    <xsd:element name="Record_Type" ma:index="5" nillable="true" ma:displayName="Record Type" ma:format="Dropdown" ma:internalName="Record_Type" ma:readOnly="false">
      <xsd:simpleType>
        <xsd:union memberTypes="dms:Text">
          <xsd:simpleType>
            <xsd:restriction base="dms:Choice">
              <xsd:enumeration value="Business Plans"/>
              <xsd:enumeration value="Commercial"/>
              <xsd:enumeration value="Correspondence, Guidance etc"/>
              <xsd:enumeration value="Financial"/>
              <xsd:enumeration value="Legislation"/>
              <xsd:enumeration value="Meeting papers (inc. agendas minutes etc)"/>
              <xsd:enumeration value="Policy Papers"/>
              <xsd:enumeration value="Private Office Papers"/>
              <xsd:enumeration value="Programme and Project"/>
              <xsd:enumeration value="Reports"/>
              <xsd:enumeration value="Salaries"/>
              <xsd:enumeration value="Staff Disciplinary Matters"/>
              <xsd:enumeration value="Staff Employment, Career, Health etc"/>
              <xsd:enumeration value="Statistical"/>
              <xsd:enumeration value="Systems"/>
              <xsd:enumeration value="zMigration"/>
            </xsd:restriction>
          </xsd:simpleType>
        </xsd:union>
      </xsd:simpleType>
    </xsd:element>
    <xsd:element name="RetentionDate" ma:index="6" nillable="true" ma:displayName="Retention Date" ma:format="DateOnly" ma:internalName="Retention_x0020_Date" ma:readOnly="false">
      <xsd:simpleType>
        <xsd:restriction base="dms:DateTime"/>
      </xsd:simpleType>
    </xsd:element>
    <xsd:element name="RetentionType" ma:index="7" nillable="true" ma:displayName="Retention Type" ma:default="Notify" ma:format="Dropdown" ma:internalName="Retention_x0020_Type" ma:readOnly="false">
      <xsd:simpleType>
        <xsd:restriction base="dms:Choice">
          <xsd:enumeration value="Notify"/>
          <xsd:enumeration value="Delete"/>
          <xsd:enumeration value="Declare"/>
        </xsd:restriction>
      </xsd:simpleType>
    </xsd:element>
    <xsd:element name="Retention" ma:index="8" nillable="true" ma:displayName="Retention" ma:default="0" ma:internalName="Retention" ma:readOnly="false" ma:percentage="FALSE">
      <xsd:simpleType>
        <xsd:restriction base="dms:Number"/>
      </xsd:simpleType>
    </xsd:element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0" nillable="true" ma:displayName="Taxonomy Catch All Column" ma:hidden="true" ma:list="{c1426c22-df22-4aa3-80f3-f7f993dd5681}" ma:internalName="TaxCatchAll" ma:showField="CatchAllData" ma:web="b420a510-ac8b-4158-9c5b-a27739f495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9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c96a9d-e028-4f75-8624-450cff1883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0" nillable="true" ma:displayName="Tags" ma:internalName="MediaServiceAutoTags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4" nillable="true" ma:displayName="MediaServiceDateTaken" ma:hidden="true" ma:internalName="MediaServiceDateTaken" ma:readOnly="true">
      <xsd:simpleType>
        <xsd:restriction base="dms:Text"/>
      </xsd:simpleType>
    </xsd:element>
    <xsd:element name="Action" ma:index="25" nillable="true" ma:displayName="Action" ma:format="Dropdown" ma:list="UserInfo" ma:SharePointGroup="0" ma:internalName="Action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LengthInSeconds" ma:index="26" nillable="true" ma:displayName="Length (seconds)" ma:internalName="MediaLengthInSeconds" ma:readOnly="true">
      <xsd:simpleType>
        <xsd:restriction base="dms:Unknown"/>
      </xsd:simpleType>
    </xsd:element>
    <xsd:element name="MediaServiceLocation" ma:index="27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9" nillable="true" ma:taxonomy="true" ma:internalName="lcf76f155ced4ddcb4097134ff3c332f" ma:taxonomyFieldName="MediaServiceImageTags" ma:displayName="Image Tags" ma:readOnly="false" ma:fieldId="{5cf76f15-5ced-4ddc-b409-7134ff3c332f}" ma:taxonomyMulti="true" ma:sspId="f1c754ed-6b8d-47f3-b51f-af8d6409c1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4BF542-6D96-43C8-9655-AF361ECB62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0383F9-56B0-4C7D-ACDE-801AC170608C}">
  <ds:schemaRefs>
    <ds:schemaRef ds:uri="http://purl.org/dc/terms/"/>
    <ds:schemaRef ds:uri="http://purl.org/dc/dcmitype/"/>
    <ds:schemaRef ds:uri="http://purl.org/dc/elements/1.1/"/>
    <ds:schemaRef ds:uri="http://www.w3.org/XML/1998/namespace"/>
    <ds:schemaRef ds:uri="http://schemas.microsoft.com/office/2006/documentManagement/types"/>
    <ds:schemaRef ds:uri="b420a510-ac8b-4158-9c5b-a27739f4959a"/>
    <ds:schemaRef ds:uri="http://schemas.microsoft.com/office/infopath/2007/PartnerControls"/>
    <ds:schemaRef ds:uri="http://schemas.openxmlformats.org/package/2006/metadata/core-properties"/>
    <ds:schemaRef ds:uri="eac96a9d-e028-4f75-8624-450cff188376"/>
    <ds:schemaRef ds:uri="http://schemas.microsoft.com/sharepoint/v4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E3BB8EC-B7A8-475D-BBA6-6442EA7B3CC6}">
  <ds:schemaRefs>
    <ds:schemaRef ds:uri="b420a510-ac8b-4158-9c5b-a27739f4959a"/>
    <ds:schemaRef ds:uri="eac96a9d-e028-4f75-8624-450cff1883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4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</TotalTime>
  <Words>978</Words>
  <Application>Microsoft Office PowerPoint</Application>
  <PresentationFormat>Widescreen</PresentationFormat>
  <Paragraphs>174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ONS</vt:lpstr>
      <vt:lpstr>Introduction to Unsupervised Learning </vt:lpstr>
      <vt:lpstr>What is Unsupervised Learning? </vt:lpstr>
      <vt:lpstr>Supervised vs Unsupervised Learning</vt:lpstr>
      <vt:lpstr>Unsupervised Learning: Objectives</vt:lpstr>
      <vt:lpstr>Unsupervised Learning: Why</vt:lpstr>
      <vt:lpstr>Unsupervised Learning: Applications </vt:lpstr>
      <vt:lpstr>Unsupervised Learning: Methods</vt:lpstr>
      <vt:lpstr>Clustering</vt:lpstr>
      <vt:lpstr>Clustering Algorithms</vt:lpstr>
      <vt:lpstr>Clustering: K-means</vt:lpstr>
      <vt:lpstr>Clustering: DBSCAN</vt:lpstr>
      <vt:lpstr>DBSCAN Visually</vt:lpstr>
      <vt:lpstr>Clustering: Hierarchical </vt:lpstr>
      <vt:lpstr>Clustering: Which Algorithm?</vt:lpstr>
      <vt:lpstr>Clustering: More considerations</vt:lpstr>
      <vt:lpstr>Clustering: Silhouette Scores</vt:lpstr>
      <vt:lpstr>Clustering: Davies-Bouldin Index</vt:lpstr>
      <vt:lpstr>Association</vt:lpstr>
      <vt:lpstr>Association: Mechanisms</vt:lpstr>
      <vt:lpstr>Association: Methods</vt:lpstr>
      <vt:lpstr>Dimensionality Reduction </vt:lpstr>
      <vt:lpstr>Dimensionality Reduction: Methods </vt:lpstr>
      <vt:lpstr>Dimensionality Reduction: PCA </vt:lpstr>
      <vt:lpstr>Dimensionality Reduction: t-SNE </vt:lpstr>
      <vt:lpstr>Dimensionality Reduction: Evaluation </vt:lpstr>
      <vt:lpstr>Unsupervised Learning: Challenges</vt:lpstr>
      <vt:lpstr>Unsupervised Learning: Considerations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digital services and technology</dc:title>
  <dc:creator>Andy Budd</dc:creator>
  <cp:lastModifiedBy>Marshall, Jake</cp:lastModifiedBy>
  <cp:revision>29</cp:revision>
  <cp:lastPrinted>2018-12-19T10:37:59Z</cp:lastPrinted>
  <dcterms:created xsi:type="dcterms:W3CDTF">2018-07-16T11:41:44Z</dcterms:created>
  <dcterms:modified xsi:type="dcterms:W3CDTF">2024-04-09T17:15:46Z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0x010100F56A1F47BA197F4FB6F744B3C492C6F6</vt:lpwstr>
  </property>
  <property fmtid="{D5CDD505-2E9C-101B-9397-08002B2CF9AE}" pid="3" name="MediaServiceImageTags">
    <vt:lpwstr/>
  </property>
</Properties>
</file>